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0" r:id="rId4"/>
    <p:sldMasterId id="2147483702" r:id="rId5"/>
  </p:sldMasterIdLst>
  <p:notesMasterIdLst>
    <p:notesMasterId r:id="rId188"/>
  </p:notesMasterIdLst>
  <p:sldIdLst>
    <p:sldId id="10466" r:id="rId6"/>
    <p:sldId id="10468" r:id="rId7"/>
    <p:sldId id="957" r:id="rId8"/>
    <p:sldId id="958" r:id="rId9"/>
    <p:sldId id="328" r:id="rId10"/>
    <p:sldId id="10470" r:id="rId11"/>
    <p:sldId id="10471" r:id="rId12"/>
    <p:sldId id="10472" r:id="rId13"/>
    <p:sldId id="10473" r:id="rId14"/>
    <p:sldId id="1005" r:id="rId15"/>
    <p:sldId id="349" r:id="rId16"/>
    <p:sldId id="352" r:id="rId17"/>
    <p:sldId id="353" r:id="rId18"/>
    <p:sldId id="355" r:id="rId19"/>
    <p:sldId id="354" r:id="rId20"/>
    <p:sldId id="357" r:id="rId21"/>
    <p:sldId id="356" r:id="rId22"/>
    <p:sldId id="360" r:id="rId23"/>
    <p:sldId id="358" r:id="rId24"/>
    <p:sldId id="361" r:id="rId25"/>
    <p:sldId id="362" r:id="rId26"/>
    <p:sldId id="363" r:id="rId27"/>
    <p:sldId id="364" r:id="rId28"/>
    <p:sldId id="367" r:id="rId29"/>
    <p:sldId id="368" r:id="rId30"/>
    <p:sldId id="369" r:id="rId31"/>
    <p:sldId id="370" r:id="rId32"/>
    <p:sldId id="372" r:id="rId33"/>
    <p:sldId id="371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10474" r:id="rId42"/>
    <p:sldId id="418" r:id="rId43"/>
    <p:sldId id="413" r:id="rId44"/>
    <p:sldId id="412" r:id="rId45"/>
    <p:sldId id="411" r:id="rId46"/>
    <p:sldId id="414" r:id="rId47"/>
    <p:sldId id="415" r:id="rId48"/>
    <p:sldId id="416" r:id="rId49"/>
    <p:sldId id="417" r:id="rId50"/>
    <p:sldId id="419" r:id="rId51"/>
    <p:sldId id="420" r:id="rId52"/>
    <p:sldId id="421" r:id="rId53"/>
    <p:sldId id="422" r:id="rId54"/>
    <p:sldId id="423" r:id="rId55"/>
    <p:sldId id="424" r:id="rId56"/>
    <p:sldId id="443" r:id="rId57"/>
    <p:sldId id="425" r:id="rId58"/>
    <p:sldId id="431" r:id="rId59"/>
    <p:sldId id="428" r:id="rId60"/>
    <p:sldId id="429" r:id="rId61"/>
    <p:sldId id="430" r:id="rId62"/>
    <p:sldId id="426" r:id="rId63"/>
    <p:sldId id="10475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10476" r:id="rId72"/>
    <p:sldId id="505" r:id="rId73"/>
    <p:sldId id="506" r:id="rId74"/>
    <p:sldId id="507" r:id="rId75"/>
    <p:sldId id="508" r:id="rId76"/>
    <p:sldId id="509" r:id="rId77"/>
    <p:sldId id="510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10477" r:id="rId91"/>
    <p:sldId id="434" r:id="rId92"/>
    <p:sldId id="437" r:id="rId93"/>
    <p:sldId id="438" r:id="rId94"/>
    <p:sldId id="440" r:id="rId95"/>
    <p:sldId id="439" r:id="rId96"/>
    <p:sldId id="441" r:id="rId97"/>
    <p:sldId id="442" r:id="rId98"/>
    <p:sldId id="444" r:id="rId99"/>
    <p:sldId id="10478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  <p:sldId id="461" r:id="rId114"/>
    <p:sldId id="463" r:id="rId115"/>
    <p:sldId id="464" r:id="rId116"/>
    <p:sldId id="465" r:id="rId117"/>
    <p:sldId id="462" r:id="rId118"/>
    <p:sldId id="466" r:id="rId119"/>
    <p:sldId id="467" r:id="rId120"/>
    <p:sldId id="468" r:id="rId121"/>
    <p:sldId id="469" r:id="rId122"/>
    <p:sldId id="471" r:id="rId123"/>
    <p:sldId id="472" r:id="rId124"/>
    <p:sldId id="473" r:id="rId125"/>
    <p:sldId id="474" r:id="rId126"/>
    <p:sldId id="10479" r:id="rId127"/>
    <p:sldId id="478" r:id="rId128"/>
    <p:sldId id="479" r:id="rId129"/>
    <p:sldId id="485" r:id="rId130"/>
    <p:sldId id="480" r:id="rId131"/>
    <p:sldId id="481" r:id="rId132"/>
    <p:sldId id="482" r:id="rId133"/>
    <p:sldId id="483" r:id="rId134"/>
    <p:sldId id="484" r:id="rId135"/>
    <p:sldId id="486" r:id="rId136"/>
    <p:sldId id="487" r:id="rId137"/>
    <p:sldId id="488" r:id="rId138"/>
    <p:sldId id="490" r:id="rId139"/>
    <p:sldId id="489" r:id="rId140"/>
    <p:sldId id="491" r:id="rId141"/>
    <p:sldId id="492" r:id="rId142"/>
    <p:sldId id="493" r:id="rId143"/>
    <p:sldId id="495" r:id="rId144"/>
    <p:sldId id="10480" r:id="rId145"/>
    <p:sldId id="532" r:id="rId146"/>
    <p:sldId id="538" r:id="rId147"/>
    <p:sldId id="534" r:id="rId148"/>
    <p:sldId id="574" r:id="rId149"/>
    <p:sldId id="536" r:id="rId150"/>
    <p:sldId id="537" r:id="rId151"/>
    <p:sldId id="545" r:id="rId152"/>
    <p:sldId id="535" r:id="rId153"/>
    <p:sldId id="590" r:id="rId154"/>
    <p:sldId id="539" r:id="rId155"/>
    <p:sldId id="592" r:id="rId156"/>
    <p:sldId id="591" r:id="rId157"/>
    <p:sldId id="544" r:id="rId158"/>
    <p:sldId id="550" r:id="rId159"/>
    <p:sldId id="547" r:id="rId160"/>
    <p:sldId id="548" r:id="rId161"/>
    <p:sldId id="555" r:id="rId162"/>
    <p:sldId id="558" r:id="rId163"/>
    <p:sldId id="556" r:id="rId164"/>
    <p:sldId id="554" r:id="rId165"/>
    <p:sldId id="549" r:id="rId166"/>
    <p:sldId id="551" r:id="rId167"/>
    <p:sldId id="552" r:id="rId168"/>
    <p:sldId id="553" r:id="rId169"/>
    <p:sldId id="562" r:id="rId170"/>
    <p:sldId id="563" r:id="rId171"/>
    <p:sldId id="564" r:id="rId172"/>
    <p:sldId id="570" r:id="rId173"/>
    <p:sldId id="571" r:id="rId174"/>
    <p:sldId id="572" r:id="rId175"/>
    <p:sldId id="576" r:id="rId176"/>
    <p:sldId id="567" r:id="rId177"/>
    <p:sldId id="568" r:id="rId178"/>
    <p:sldId id="569" r:id="rId179"/>
    <p:sldId id="588" r:id="rId180"/>
    <p:sldId id="10481" r:id="rId181"/>
    <p:sldId id="10485" r:id="rId182"/>
    <p:sldId id="10482" r:id="rId183"/>
    <p:sldId id="822" r:id="rId184"/>
    <p:sldId id="10463" r:id="rId185"/>
    <p:sldId id="10484" r:id="rId186"/>
    <p:sldId id="10462" r:id="rId1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28"/>
            <p14:sldId id="10470"/>
            <p14:sldId id="10471"/>
            <p14:sldId id="10472"/>
            <p14:sldId id="10473"/>
          </p14:sldIdLst>
        </p14:section>
        <p14:section name="DEMO 1" id="{F466D857-8C60-4DAE-81A1-AED4E5005A8B}">
          <p14:sldIdLst>
            <p14:sldId id="1005"/>
          </p14:sldIdLst>
        </p14:section>
        <p14:section name="Force Encryption" id="{F45BD9DD-05ED-4523-A0B9-E9380C1B9C0B}">
          <p14:sldIdLst>
            <p14:sldId id="349"/>
            <p14:sldId id="352"/>
            <p14:sldId id="353"/>
            <p14:sldId id="355"/>
            <p14:sldId id="354"/>
            <p14:sldId id="357"/>
            <p14:sldId id="356"/>
            <p14:sldId id="360"/>
            <p14:sldId id="358"/>
            <p14:sldId id="361"/>
            <p14:sldId id="362"/>
            <p14:sldId id="363"/>
            <p14:sldId id="364"/>
            <p14:sldId id="367"/>
            <p14:sldId id="368"/>
            <p14:sldId id="369"/>
            <p14:sldId id="370"/>
            <p14:sldId id="372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DEMO 2" id="{D8B9404A-508C-4CB1-871D-E487FBA104F5}">
          <p14:sldIdLst>
            <p14:sldId id="10474"/>
          </p14:sldIdLst>
        </p14:section>
        <p14:section name="Load Test" id="{4094E8FF-79A1-4498-9B33-FEBB702214C4}">
          <p14:sldIdLst>
            <p14:sldId id="418"/>
            <p14:sldId id="413"/>
            <p14:sldId id="412"/>
            <p14:sldId id="411"/>
            <p14:sldId id="414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43"/>
            <p14:sldId id="425"/>
            <p14:sldId id="431"/>
            <p14:sldId id="428"/>
            <p14:sldId id="429"/>
            <p14:sldId id="430"/>
            <p14:sldId id="426"/>
          </p14:sldIdLst>
        </p14:section>
        <p14:section name="DEMO 3" id="{D1CFE933-3E82-48C9-AE10-AD5E3703AE9B}">
          <p14:sldIdLst>
            <p14:sldId id="10475"/>
          </p14:sldIdLst>
        </p14:section>
        <p14:section name="Hack DDM" id="{CE346E75-37AB-41EB-914F-BBC0346F4925}">
          <p14:sldIdLst>
            <p14:sldId id="498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DEMO 4" id="{72AB19C5-B89D-4386-A03D-2E93BC171E4B}">
          <p14:sldIdLst>
            <p14:sldId id="10476"/>
          </p14:sldIdLst>
        </p14:section>
        <p14:section name="Hack RLS" id="{200A84CC-480F-4E05-8149-C8A85F1F9367}">
          <p14:sldIdLst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  <p14:section name="DEMO 5" id="{1449B952-FFF0-484D-8455-354CD4DCE763}">
          <p14:sldIdLst>
            <p14:sldId id="10477"/>
          </p14:sldIdLst>
        </p14:section>
        <p14:section name="DB Source Control" id="{E707F960-389B-4A5C-A7D7-5F6C86A8470B}">
          <p14:sldIdLst>
            <p14:sldId id="434"/>
            <p14:sldId id="437"/>
            <p14:sldId id="438"/>
            <p14:sldId id="440"/>
            <p14:sldId id="439"/>
            <p14:sldId id="441"/>
            <p14:sldId id="442"/>
            <p14:sldId id="444"/>
          </p14:sldIdLst>
        </p14:section>
        <p14:section name="TFS" id="{EB736BD8-F0D1-4851-AB82-E96C86B3B971}">
          <p14:sldIdLst>
            <p14:sldId id="10478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3"/>
            <p14:sldId id="464"/>
            <p14:sldId id="465"/>
            <p14:sldId id="462"/>
            <p14:sldId id="466"/>
            <p14:sldId id="467"/>
            <p14:sldId id="468"/>
            <p14:sldId id="469"/>
            <p14:sldId id="471"/>
            <p14:sldId id="472"/>
            <p14:sldId id="473"/>
            <p14:sldId id="474"/>
          </p14:sldIdLst>
        </p14:section>
        <p14:section name="GitHub" id="{623649CC-5325-4023-AA68-ED77D9ED5753}">
          <p14:sldIdLst>
            <p14:sldId id="10479"/>
            <p14:sldId id="478"/>
            <p14:sldId id="479"/>
            <p14:sldId id="485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90"/>
            <p14:sldId id="489"/>
            <p14:sldId id="491"/>
            <p14:sldId id="492"/>
            <p14:sldId id="493"/>
            <p14:sldId id="495"/>
          </p14:sldIdLst>
        </p14:section>
        <p14:section name="DEMO 6" id="{F7C0E2D3-4574-463E-9E42-A5D6E20EDE59}">
          <p14:sldIdLst>
            <p14:sldId id="10480"/>
          </p14:sldIdLst>
        </p14:section>
        <p14:section name="SQL ML / AI" id="{75F03835-7B46-4432-A75D-E6F1461874C7}">
          <p14:sldIdLst>
            <p14:sldId id="532"/>
            <p14:sldId id="538"/>
            <p14:sldId id="534"/>
            <p14:sldId id="574"/>
            <p14:sldId id="536"/>
            <p14:sldId id="537"/>
            <p14:sldId id="545"/>
            <p14:sldId id="535"/>
            <p14:sldId id="590"/>
            <p14:sldId id="539"/>
            <p14:sldId id="592"/>
            <p14:sldId id="591"/>
            <p14:sldId id="544"/>
            <p14:sldId id="550"/>
            <p14:sldId id="547"/>
            <p14:sldId id="548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76"/>
            <p14:sldId id="567"/>
            <p14:sldId id="568"/>
            <p14:sldId id="569"/>
            <p14:sldId id="588"/>
            <p14:sldId id="10481"/>
            <p14:sldId id="10485"/>
          </p14:sldIdLst>
        </p14:section>
        <p14:section name="END" id="{8B358201-0EE7-40A3-8FAC-E70D06F21A7B}">
          <p14:sldIdLst>
            <p14:sldId id="10482"/>
            <p14:sldId id="822"/>
            <p14:sldId id="10463"/>
            <p14:sldId id="10484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88484" autoAdjust="0"/>
  </p:normalViewPr>
  <p:slideViewPr>
    <p:cSldViewPr snapToGrid="0">
      <p:cViewPr>
        <p:scale>
          <a:sx n="75" d="100"/>
          <a:sy n="75" d="100"/>
        </p:scale>
        <p:origin x="4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theme" Target="theme/theme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tableStyles" Target="tableStyles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microsoft.com/office/2016/11/relationships/changesInfo" Target="changesInfos/changesInfo1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0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1d7124ec7a38ad" providerId="LiveId" clId="{6456338A-D790-4389-A389-7F1C6280649A}"/>
    <pc:docChg chg="modSld">
      <pc:chgData name="" userId="461d7124ec7a38ad" providerId="LiveId" clId="{6456338A-D790-4389-A389-7F1C6280649A}" dt="2018-10-30T18:46:41.738" v="140" actId="1038"/>
      <pc:docMkLst>
        <pc:docMk/>
      </pc:docMkLst>
      <pc:sldChg chg="addSp modSp">
        <pc:chgData name="" userId="461d7124ec7a38ad" providerId="LiveId" clId="{6456338A-D790-4389-A389-7F1C6280649A}" dt="2018-10-30T18:46:41.738" v="140" actId="1038"/>
        <pc:sldMkLst>
          <pc:docMk/>
          <pc:sldMk cId="839248861" sldId="577"/>
        </pc:sldMkLst>
        <pc:spChg chg="mod">
          <ac:chgData name="" userId="461d7124ec7a38ad" providerId="LiveId" clId="{6456338A-D790-4389-A389-7F1C6280649A}" dt="2018-10-30T18:46:27.578" v="131" actId="20577"/>
          <ac:spMkLst>
            <pc:docMk/>
            <pc:sldMk cId="839248861" sldId="577"/>
            <ac:spMk id="7" creationId="{54CB228A-6416-4B0A-850D-6FB4F666D039}"/>
          </ac:spMkLst>
        </pc:spChg>
        <pc:spChg chg="add mod">
          <ac:chgData name="" userId="461d7124ec7a38ad" providerId="LiveId" clId="{6456338A-D790-4389-A389-7F1C6280649A}" dt="2018-10-30T18:46:41.738" v="140" actId="1038"/>
          <ac:spMkLst>
            <pc:docMk/>
            <pc:sldMk cId="839248861" sldId="577"/>
            <ac:spMk id="58" creationId="{6ED9DF99-491D-4FEE-8124-AEDF03688563}"/>
          </ac:spMkLst>
        </pc:spChg>
      </pc:sldChg>
    </pc:docChg>
  </pc:docChgLst>
  <pc:docChgLst>
    <pc:chgData name="Hiram Fleitas" userId="461d7124ec7a38ad" providerId="LiveId" clId="{09F3D28A-A455-4D6B-B5D0-FA482E13EEFE}"/>
    <pc:docChg chg="undo redo custSel addSld delSld modSld sldOrd modSection">
      <pc:chgData name="Hiram Fleitas" userId="461d7124ec7a38ad" providerId="LiveId" clId="{09F3D28A-A455-4D6B-B5D0-FA482E13EEFE}" dt="2018-10-06T14:43:11.147" v="515" actId="167"/>
      <pc:docMkLst>
        <pc:docMk/>
      </pc:docMkLst>
      <pc:sldChg chg="addSp delSp modSp">
        <pc:chgData name="Hiram Fleitas" userId="461d7124ec7a38ad" providerId="LiveId" clId="{09F3D28A-A455-4D6B-B5D0-FA482E13EEFE}" dt="2018-10-06T14:40:11.778" v="507" actId="1076"/>
        <pc:sldMkLst>
          <pc:docMk/>
          <pc:sldMk cId="2111787185" sldId="261"/>
        </pc:sldMkLst>
        <pc:picChg chg="add del mod">
          <ac:chgData name="Hiram Fleitas" userId="461d7124ec7a38ad" providerId="LiveId" clId="{09F3D28A-A455-4D6B-B5D0-FA482E13EEFE}" dt="2018-10-03T17:14:01.674" v="3" actId="478"/>
          <ac:picMkLst>
            <pc:docMk/>
            <pc:sldMk cId="2111787185" sldId="261"/>
            <ac:picMk id="2" creationId="{71CB1B26-85B5-4075-92D6-23BE95B48B3E}"/>
          </ac:picMkLst>
        </pc:picChg>
        <pc:picChg chg="add del mod">
          <ac:chgData name="Hiram Fleitas" userId="461d7124ec7a38ad" providerId="LiveId" clId="{09F3D28A-A455-4D6B-B5D0-FA482E13EEFE}" dt="2018-10-03T17:17:05.102" v="10" actId="478"/>
          <ac:picMkLst>
            <pc:docMk/>
            <pc:sldMk cId="2111787185" sldId="261"/>
            <ac:picMk id="3" creationId="{8D36ADE0-C788-4F4D-B901-6F8C19944438}"/>
          </ac:picMkLst>
        </pc:picChg>
        <pc:picChg chg="add mod ord">
          <ac:chgData name="Hiram Fleitas" userId="461d7124ec7a38ad" providerId="LiveId" clId="{09F3D28A-A455-4D6B-B5D0-FA482E13EEFE}" dt="2018-10-06T14:40:11.778" v="507" actId="1076"/>
          <ac:picMkLst>
            <pc:docMk/>
            <pc:sldMk cId="2111787185" sldId="261"/>
            <ac:picMk id="3" creationId="{AE5BAFA3-618F-4041-A8AF-12EB6A2E5DD2}"/>
          </ac:picMkLst>
        </pc:picChg>
        <pc:picChg chg="ord">
          <ac:chgData name="Hiram Fleitas" userId="461d7124ec7a38ad" providerId="LiveId" clId="{09F3D28A-A455-4D6B-B5D0-FA482E13EEFE}" dt="2018-10-06T14:39:44.790" v="505" actId="167"/>
          <ac:picMkLst>
            <pc:docMk/>
            <pc:sldMk cId="2111787185" sldId="261"/>
            <ac:picMk id="19" creationId="{B0277C67-52F7-485F-9BE0-176444C12C7E}"/>
          </ac:picMkLst>
        </pc:picChg>
      </pc:sldChg>
      <pc:sldChg chg="modTransition">
        <pc:chgData name="Hiram Fleitas" userId="461d7124ec7a38ad" providerId="LiveId" clId="{09F3D28A-A455-4D6B-B5D0-FA482E13EEFE}" dt="2018-10-04T01:53:22.304" v="489" actId="2696"/>
        <pc:sldMkLst>
          <pc:docMk/>
          <pc:sldMk cId="2897197294" sldId="360"/>
        </pc:sldMkLst>
      </pc:sldChg>
      <pc:sldChg chg="addSp delSp modSp">
        <pc:chgData name="Hiram Fleitas" userId="461d7124ec7a38ad" providerId="LiveId" clId="{09F3D28A-A455-4D6B-B5D0-FA482E13EEFE}" dt="2018-10-03T19:00:11.608" v="184" actId="1076"/>
        <pc:sldMkLst>
          <pc:docMk/>
          <pc:sldMk cId="3576040465" sldId="535"/>
        </pc:sldMkLst>
        <pc:spChg chg="add del">
          <ac:chgData name="Hiram Fleitas" userId="461d7124ec7a38ad" providerId="LiveId" clId="{09F3D28A-A455-4D6B-B5D0-FA482E13EEFE}" dt="2018-10-03T18:47:00.100" v="114" actId="1076"/>
          <ac:spMkLst>
            <pc:docMk/>
            <pc:sldMk cId="3576040465" sldId="535"/>
            <ac:spMk id="3" creationId="{D25E2EF3-ED6C-4518-A0F4-1A591CCDD27B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7" creationId="{E99E0114-E5B4-4A58-89A2-A2E019580DCA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8" creationId="{9E88D954-2734-4FBF-9E55-1CCFE9E6D06A}"/>
          </ac:spMkLst>
        </pc:spChg>
        <pc:spChg chg="add mod">
          <ac:chgData name="Hiram Fleitas" userId="461d7124ec7a38ad" providerId="LiveId" clId="{09F3D28A-A455-4D6B-B5D0-FA482E13EEFE}" dt="2018-10-03T19:00:11.608" v="184" actId="1076"/>
          <ac:spMkLst>
            <pc:docMk/>
            <pc:sldMk cId="3576040465" sldId="535"/>
            <ac:spMk id="9" creationId="{92DE87BC-9638-47EB-B00E-3024682FB288}"/>
          </ac:spMkLst>
        </pc:spChg>
        <pc:spChg chg="add mod">
          <ac:chgData name="Hiram Fleitas" userId="461d7124ec7a38ad" providerId="LiveId" clId="{09F3D28A-A455-4D6B-B5D0-FA482E13EEFE}" dt="2018-10-03T18:59:45.949" v="180" actId="1076"/>
          <ac:spMkLst>
            <pc:docMk/>
            <pc:sldMk cId="3576040465" sldId="535"/>
            <ac:spMk id="10" creationId="{27E2FE72-1B6D-430C-A959-AA86E1AD36C5}"/>
          </ac:spMkLst>
        </pc:spChg>
        <pc:picChg chg="del mod ord modCrop">
          <ac:chgData name="Hiram Fleitas" userId="461d7124ec7a38ad" providerId="LiveId" clId="{09F3D28A-A455-4D6B-B5D0-FA482E13EEFE}" dt="2018-10-03T18:54:26.931" v="135" actId="478"/>
          <ac:picMkLst>
            <pc:docMk/>
            <pc:sldMk cId="3576040465" sldId="535"/>
            <ac:picMk id="2" creationId="{B1D36E8E-F4D8-4B03-88EF-BAEEE8AC3C89}"/>
          </ac:picMkLst>
        </pc:picChg>
        <pc:picChg chg="add del mod ord">
          <ac:chgData name="Hiram Fleitas" userId="461d7124ec7a38ad" providerId="LiveId" clId="{09F3D28A-A455-4D6B-B5D0-FA482E13EEFE}" dt="2018-10-03T18:49:22.337" v="122" actId="478"/>
          <ac:picMkLst>
            <pc:docMk/>
            <pc:sldMk cId="3576040465" sldId="535"/>
            <ac:picMk id="4" creationId="{3E97E843-79EF-4F4D-B07C-A79F4A65745E}"/>
          </ac:picMkLst>
        </pc:picChg>
        <pc:picChg chg="add mod modCrop">
          <ac:chgData name="Hiram Fleitas" userId="461d7124ec7a38ad" providerId="LiveId" clId="{09F3D28A-A455-4D6B-B5D0-FA482E13EEFE}" dt="2018-10-03T18:57:29.662" v="168" actId="732"/>
          <ac:picMkLst>
            <pc:docMk/>
            <pc:sldMk cId="3576040465" sldId="535"/>
            <ac:picMk id="5" creationId="{A2750488-26B4-4358-840E-F705AB0E9EB7}"/>
          </ac:picMkLst>
        </pc:picChg>
        <pc:picChg chg="add mod ord modCrop">
          <ac:chgData name="Hiram Fleitas" userId="461d7124ec7a38ad" providerId="LiveId" clId="{09F3D28A-A455-4D6B-B5D0-FA482E13EEFE}" dt="2018-10-03T18:59:50.897" v="182" actId="1076"/>
          <ac:picMkLst>
            <pc:docMk/>
            <pc:sldMk cId="3576040465" sldId="535"/>
            <ac:picMk id="1026" creationId="{5D4E1C98-BB93-4527-9C42-189B6A7A2BAB}"/>
          </ac:picMkLst>
        </pc:picChg>
      </pc:sldChg>
      <pc:sldChg chg="addSp modSp">
        <pc:chgData name="Hiram Fleitas" userId="461d7124ec7a38ad" providerId="LiveId" clId="{09F3D28A-A455-4D6B-B5D0-FA482E13EEFE}" dt="2018-10-03T18:08:49.942" v="111" actId="207"/>
        <pc:sldMkLst>
          <pc:docMk/>
          <pc:sldMk cId="2841468407" sldId="536"/>
        </pc:sldMkLst>
        <pc:spChg chg="add mod">
          <ac:chgData name="Hiram Fleitas" userId="461d7124ec7a38ad" providerId="LiveId" clId="{09F3D28A-A455-4D6B-B5D0-FA482E13EEFE}" dt="2018-10-03T18:05:25.333" v="69" actId="6549"/>
          <ac:spMkLst>
            <pc:docMk/>
            <pc:sldMk cId="2841468407" sldId="536"/>
            <ac:spMk id="3" creationId="{EED9811C-725F-4899-A61E-1BDF6056CCD9}"/>
          </ac:spMkLst>
        </pc:spChg>
        <pc:spChg chg="add mod">
          <ac:chgData name="Hiram Fleitas" userId="461d7124ec7a38ad" providerId="LiveId" clId="{09F3D28A-A455-4D6B-B5D0-FA482E13EEFE}" dt="2018-10-03T18:08:49.942" v="111" actId="207"/>
          <ac:spMkLst>
            <pc:docMk/>
            <pc:sldMk cId="2841468407" sldId="536"/>
            <ac:spMk id="4" creationId="{B716F6E0-9C9F-43A7-8AB0-00F41F6339AE}"/>
          </ac:spMkLst>
        </pc:spChg>
        <pc:picChg chg="mod">
          <ac:chgData name="Hiram Fleitas" userId="461d7124ec7a38ad" providerId="LiveId" clId="{09F3D28A-A455-4D6B-B5D0-FA482E13EEFE}" dt="2018-10-03T18:04:49.904" v="65" actId="1076"/>
          <ac:picMkLst>
            <pc:docMk/>
            <pc:sldMk cId="2841468407" sldId="536"/>
            <ac:picMk id="13" creationId="{CA6A3E08-F4E2-4215-813E-320B089B2619}"/>
          </ac:picMkLst>
        </pc:picChg>
      </pc:sldChg>
      <pc:sldChg chg="addSp modSp">
        <pc:chgData name="Hiram Fleitas" userId="461d7124ec7a38ad" providerId="LiveId" clId="{09F3D28A-A455-4D6B-B5D0-FA482E13EEFE}" dt="2018-10-03T18:09:05.556" v="112" actId="1076"/>
        <pc:sldMkLst>
          <pc:docMk/>
          <pc:sldMk cId="3908680182" sldId="537"/>
        </pc:sldMkLst>
        <pc:spChg chg="add mod">
          <ac:chgData name="Hiram Fleitas" userId="461d7124ec7a38ad" providerId="LiveId" clId="{09F3D28A-A455-4D6B-B5D0-FA482E13EEFE}" dt="2018-10-03T18:09:05.556" v="112" actId="1076"/>
          <ac:spMkLst>
            <pc:docMk/>
            <pc:sldMk cId="3908680182" sldId="537"/>
            <ac:spMk id="5" creationId="{38B1208B-EAD1-4458-A722-975003CAF1FC}"/>
          </ac:spMkLst>
        </pc:spChg>
        <pc:spChg chg="add mod">
          <ac:chgData name="Hiram Fleitas" userId="461d7124ec7a38ad" providerId="LiveId" clId="{09F3D28A-A455-4D6B-B5D0-FA482E13EEFE}" dt="2018-10-03T18:08:11.155" v="99" actId="1076"/>
          <ac:spMkLst>
            <pc:docMk/>
            <pc:sldMk cId="3908680182" sldId="537"/>
            <ac:spMk id="6" creationId="{510EE511-C915-4AA0-9773-4051ED3F7873}"/>
          </ac:spMkLst>
        </pc:spChg>
        <pc:picChg chg="mod">
          <ac:chgData name="Hiram Fleitas" userId="461d7124ec7a38ad" providerId="LiveId" clId="{09F3D28A-A455-4D6B-B5D0-FA482E13EEFE}" dt="2018-10-03T17:37:06.467" v="22" actId="1076"/>
          <ac:picMkLst>
            <pc:docMk/>
            <pc:sldMk cId="3908680182" sldId="537"/>
            <ac:picMk id="3" creationId="{0FCD5CB6-55A6-46B6-9001-40BF04B6DECD}"/>
          </ac:picMkLst>
        </pc:picChg>
        <pc:picChg chg="add mod">
          <ac:chgData name="Hiram Fleitas" userId="461d7124ec7a38ad" providerId="LiveId" clId="{09F3D28A-A455-4D6B-B5D0-FA482E13EEFE}" dt="2018-10-03T18:07:27.720" v="93" actId="1076"/>
          <ac:picMkLst>
            <pc:docMk/>
            <pc:sldMk cId="3908680182" sldId="537"/>
            <ac:picMk id="4" creationId="{1E254047-B0D4-483E-9ABA-B2DF4568DBF9}"/>
          </ac:picMkLst>
        </pc:picChg>
      </pc:sldChg>
      <pc:sldChg chg="addSp modSp">
        <pc:chgData name="Hiram Fleitas" userId="461d7124ec7a38ad" providerId="LiveId" clId="{09F3D28A-A455-4D6B-B5D0-FA482E13EEFE}" dt="2018-10-03T17:31:55.513" v="18" actId="1076"/>
        <pc:sldMkLst>
          <pc:docMk/>
          <pc:sldMk cId="368950139" sldId="538"/>
        </pc:sldMkLst>
        <pc:spChg chg="add mod">
          <ac:chgData name="Hiram Fleitas" userId="461d7124ec7a38ad" providerId="LiveId" clId="{09F3D28A-A455-4D6B-B5D0-FA482E13EEFE}" dt="2018-10-03T17:31:55.513" v="18" actId="1076"/>
          <ac:spMkLst>
            <pc:docMk/>
            <pc:sldMk cId="368950139" sldId="538"/>
            <ac:spMk id="6" creationId="{03D7D6EF-6308-4804-820C-AC0C31B5A9F4}"/>
          </ac:spMkLst>
        </pc:spChg>
      </pc:sldChg>
      <pc:sldChg chg="addSp delSp modSp ord">
        <pc:chgData name="Hiram Fleitas" userId="461d7124ec7a38ad" providerId="LiveId" clId="{09F3D28A-A455-4D6B-B5D0-FA482E13EEFE}" dt="2018-10-03T22:27:03.990" v="276" actId="2696"/>
        <pc:sldMkLst>
          <pc:docMk/>
          <pc:sldMk cId="2625600878" sldId="539"/>
        </pc:sldMkLst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4" creationId="{83624D15-6FEA-4551-859F-ABC32BFE8E36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8" creationId="{27919F6A-0485-49EB-AFD5-DE32E5826AFF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9" creationId="{442668DF-27DB-4F7B-A709-5694F3ABECDD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0" creationId="{FC48B0AC-F216-44C4-BA3A-4AA07B0E2C78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3:51.023" v="255" actId="1076"/>
          <ac:spMkLst>
            <pc:docMk/>
            <pc:sldMk cId="2625600878" sldId="539"/>
            <ac:spMk id="12" creationId="{F22CC87A-4CD6-4E48-BCCA-274F2822D2B1}"/>
          </ac:spMkLst>
        </pc:spChg>
        <pc:picChg chg="add del mod">
          <ac:chgData name="Hiram Fleitas" userId="461d7124ec7a38ad" providerId="LiveId" clId="{09F3D28A-A455-4D6B-B5D0-FA482E13EEFE}" dt="2018-10-03T22:21:11.346" v="245" actId="2696"/>
          <ac:picMkLst>
            <pc:docMk/>
            <pc:sldMk cId="2625600878" sldId="539"/>
            <ac:picMk id="2" creationId="{F3E5AB34-482F-4757-A932-C9FEE1FD0692}"/>
          </ac:picMkLst>
        </pc:picChg>
        <pc:picChg chg="mod">
          <ac:chgData name="Hiram Fleitas" userId="461d7124ec7a38ad" providerId="LiveId" clId="{09F3D28A-A455-4D6B-B5D0-FA482E13EEFE}" dt="2018-10-03T22:21:05.458" v="244" actId="14100"/>
          <ac:picMkLst>
            <pc:docMk/>
            <pc:sldMk cId="2625600878" sldId="539"/>
            <ac:picMk id="5" creationId="{A1AF8621-5EF5-47CA-A571-8C9ED5AFD25F}"/>
          </ac:picMkLst>
        </pc:picChg>
      </pc:sldChg>
      <pc:sldChg chg="addSp delSp">
        <pc:chgData name="Hiram Fleitas" userId="461d7124ec7a38ad" providerId="LiveId" clId="{09F3D28A-A455-4D6B-B5D0-FA482E13EEFE}" dt="2018-10-03T19:13:34.757" v="191" actId="478"/>
        <pc:sldMkLst>
          <pc:docMk/>
          <pc:sldMk cId="2901272856" sldId="544"/>
        </pc:sldMkLst>
        <pc:picChg chg="add">
          <ac:chgData name="Hiram Fleitas" userId="461d7124ec7a38ad" providerId="LiveId" clId="{09F3D28A-A455-4D6B-B5D0-FA482E13EEFE}" dt="2018-10-03T19:13:29.214" v="190" actId="478"/>
          <ac:picMkLst>
            <pc:docMk/>
            <pc:sldMk cId="2901272856" sldId="544"/>
            <ac:picMk id="2" creationId="{4707A171-CD71-46BB-8FE6-BB58B43938BD}"/>
          </ac:picMkLst>
        </pc:picChg>
        <pc:picChg chg="del">
          <ac:chgData name="Hiram Fleitas" userId="461d7124ec7a38ad" providerId="LiveId" clId="{09F3D28A-A455-4D6B-B5D0-FA482E13EEFE}" dt="2018-10-03T19:13:34.757" v="191" actId="478"/>
          <ac:picMkLst>
            <pc:docMk/>
            <pc:sldMk cId="2901272856" sldId="544"/>
            <ac:picMk id="3" creationId="{B6EB67C2-EB62-4263-8F7B-8098FB4E2C6D}"/>
          </ac:picMkLst>
        </pc:picChg>
      </pc:sldChg>
      <pc:sldChg chg="addSp delSp modSp ord">
        <pc:chgData name="Hiram Fleitas" userId="461d7124ec7a38ad" providerId="LiveId" clId="{09F3D28A-A455-4D6B-B5D0-FA482E13EEFE}" dt="2018-10-03T22:40:28.185" v="292" actId="2696"/>
        <pc:sldMkLst>
          <pc:docMk/>
          <pc:sldMk cId="88145373" sldId="550"/>
        </pc:sldMkLst>
        <pc:picChg chg="add del">
          <ac:chgData name="Hiram Fleitas" userId="461d7124ec7a38ad" providerId="LiveId" clId="{09F3D28A-A455-4D6B-B5D0-FA482E13EEFE}" dt="2018-10-03T19:54:56.687" v="204" actId="1076"/>
          <ac:picMkLst>
            <pc:docMk/>
            <pc:sldMk cId="88145373" sldId="550"/>
            <ac:picMk id="2" creationId="{D6616C15-A0A4-4B92-BDD6-72FDF246A85A}"/>
          </ac:picMkLst>
        </pc:picChg>
        <pc:picChg chg="add mod">
          <ac:chgData name="Hiram Fleitas" userId="461d7124ec7a38ad" providerId="LiveId" clId="{09F3D28A-A455-4D6B-B5D0-FA482E13EEFE}" dt="2018-10-03T20:01:03.179" v="231" actId="1076"/>
          <ac:picMkLst>
            <pc:docMk/>
            <pc:sldMk cId="88145373" sldId="550"/>
            <ac:picMk id="3" creationId="{7514F1BE-DC1B-4F18-B85D-E13109B14C06}"/>
          </ac:picMkLst>
        </pc:picChg>
        <pc:picChg chg="add del">
          <ac:chgData name="Hiram Fleitas" userId="461d7124ec7a38ad" providerId="LiveId" clId="{09F3D28A-A455-4D6B-B5D0-FA482E13EEFE}" dt="2018-10-03T19:55:48.046" v="209" actId="478"/>
          <ac:picMkLst>
            <pc:docMk/>
            <pc:sldMk cId="88145373" sldId="550"/>
            <ac:picMk id="4" creationId="{FF3A6B7C-71B2-4FFF-8E23-E2B60D4DB135}"/>
          </ac:picMkLst>
        </pc:picChg>
        <pc:picChg chg="add del">
          <ac:chgData name="Hiram Fleitas" userId="461d7124ec7a38ad" providerId="LiveId" clId="{09F3D28A-A455-4D6B-B5D0-FA482E13EEFE}" dt="2018-10-03T19:59:08.223" v="212" actId="1076"/>
          <ac:picMkLst>
            <pc:docMk/>
            <pc:sldMk cId="88145373" sldId="550"/>
            <ac:picMk id="5" creationId="{C3DA23F0-D682-427E-9415-EE497B7F469F}"/>
          </ac:picMkLst>
        </pc:picChg>
        <pc:picChg chg="del">
          <ac:chgData name="Hiram Fleitas" userId="461d7124ec7a38ad" providerId="LiveId" clId="{09F3D28A-A455-4D6B-B5D0-FA482E13EEFE}" dt="2018-10-03T20:00:52.098" v="228" actId="478"/>
          <ac:picMkLst>
            <pc:docMk/>
            <pc:sldMk cId="88145373" sldId="550"/>
            <ac:picMk id="6" creationId="{A44F8490-8B7E-47C8-9CB1-D93BBCF8AA05}"/>
          </ac:picMkLst>
        </pc:picChg>
        <pc:picChg chg="add del">
          <ac:chgData name="Hiram Fleitas" userId="461d7124ec7a38ad" providerId="LiveId" clId="{09F3D28A-A455-4D6B-B5D0-FA482E13EEFE}" dt="2018-10-03T19:59:34.450" v="214" actId="478"/>
          <ac:picMkLst>
            <pc:docMk/>
            <pc:sldMk cId="88145373" sldId="550"/>
            <ac:picMk id="7" creationId="{A63DAB46-BFC2-4833-9330-7C6F794687E2}"/>
          </ac:picMkLst>
        </pc:picChg>
        <pc:picChg chg="add del">
          <ac:chgData name="Hiram Fleitas" userId="461d7124ec7a38ad" providerId="LiveId" clId="{09F3D28A-A455-4D6B-B5D0-FA482E13EEFE}" dt="2018-10-03T20:00:11.735" v="220" actId="478"/>
          <ac:picMkLst>
            <pc:docMk/>
            <pc:sldMk cId="88145373" sldId="550"/>
            <ac:picMk id="8" creationId="{8CF57E82-60E8-4224-BD61-13D0D14AFE74}"/>
          </ac:picMkLst>
        </pc:picChg>
        <pc:picChg chg="add del">
          <ac:chgData name="Hiram Fleitas" userId="461d7124ec7a38ad" providerId="LiveId" clId="{09F3D28A-A455-4D6B-B5D0-FA482E13EEFE}" dt="2018-10-03T20:00:29.631" v="222" actId="478"/>
          <ac:picMkLst>
            <pc:docMk/>
            <pc:sldMk cId="88145373" sldId="550"/>
            <ac:picMk id="9" creationId="{0A6C2DF3-3D8D-495F-9D1E-4C16BBA15B3B}"/>
          </ac:picMkLst>
        </pc:picChg>
        <pc:picChg chg="add del">
          <ac:chgData name="Hiram Fleitas" userId="461d7124ec7a38ad" providerId="LiveId" clId="{09F3D28A-A455-4D6B-B5D0-FA482E13EEFE}" dt="2018-10-03T20:00:33.047" v="224" actId="1076"/>
          <ac:picMkLst>
            <pc:docMk/>
            <pc:sldMk cId="88145373" sldId="550"/>
            <ac:picMk id="10" creationId="{CB950682-467A-434D-92A2-1FF0E11280EE}"/>
          </ac:picMkLst>
        </pc:picChg>
        <pc:picChg chg="add del mod">
          <ac:chgData name="Hiram Fleitas" userId="461d7124ec7a38ad" providerId="LiveId" clId="{09F3D28A-A455-4D6B-B5D0-FA482E13EEFE}" dt="2018-10-03T20:00:49.674" v="227" actId="478"/>
          <ac:picMkLst>
            <pc:docMk/>
            <pc:sldMk cId="88145373" sldId="550"/>
            <ac:picMk id="11" creationId="{DF17C651-0D5D-43DC-B804-60B95C81CCC9}"/>
          </ac:picMkLst>
        </pc:picChg>
        <pc:picChg chg="add ord">
          <ac:chgData name="Hiram Fleitas" userId="461d7124ec7a38ad" providerId="LiveId" clId="{09F3D28A-A455-4D6B-B5D0-FA482E13EEFE}" dt="2018-10-03T20:00:57.202" v="230" actId="167"/>
          <ac:picMkLst>
            <pc:docMk/>
            <pc:sldMk cId="88145373" sldId="550"/>
            <ac:picMk id="12" creationId="{318F2138-D112-4CF4-9898-B5B22678256A}"/>
          </ac:picMkLst>
        </pc:picChg>
      </pc:sldChg>
      <pc:sldChg chg="addSp delSp modSp">
        <pc:chgData name="Hiram Fleitas" userId="461d7124ec7a38ad" providerId="LiveId" clId="{09F3D28A-A455-4D6B-B5D0-FA482E13EEFE}" dt="2018-10-03T23:58:30.264" v="429" actId="14100"/>
        <pc:sldMkLst>
          <pc:docMk/>
          <pc:sldMk cId="946248464" sldId="567"/>
        </pc:sldMkLst>
        <pc:spChg chg="add mod ord">
          <ac:chgData name="Hiram Fleitas" userId="461d7124ec7a38ad" providerId="LiveId" clId="{09F3D28A-A455-4D6B-B5D0-FA482E13EEFE}" dt="2018-10-03T23:58:30.264" v="429" actId="14100"/>
          <ac:spMkLst>
            <pc:docMk/>
            <pc:sldMk cId="946248464" sldId="567"/>
            <ac:spMk id="3" creationId="{1FD27180-8D0B-49FF-B0FC-0CB92F866061}"/>
          </ac:spMkLst>
        </pc:spChg>
        <pc:spChg chg="add del mod">
          <ac:chgData name="Hiram Fleitas" userId="461d7124ec7a38ad" providerId="LiveId" clId="{09F3D28A-A455-4D6B-B5D0-FA482E13EEFE}" dt="2018-10-03T23:55:04.883" v="418" actId="478"/>
          <ac:spMkLst>
            <pc:docMk/>
            <pc:sldMk cId="946248464" sldId="567"/>
            <ac:spMk id="4" creationId="{42D64BDF-D801-43F7-8FEF-9EDBAC52D0AD}"/>
          </ac:spMkLst>
        </pc:spChg>
        <pc:spChg chg="add del mod">
          <ac:chgData name="Hiram Fleitas" userId="461d7124ec7a38ad" providerId="LiveId" clId="{09F3D28A-A455-4D6B-B5D0-FA482E13EEFE}" dt="2018-10-03T23:55:11.300" v="419" actId="478"/>
          <ac:spMkLst>
            <pc:docMk/>
            <pc:sldMk cId="946248464" sldId="567"/>
            <ac:spMk id="5" creationId="{D53D0F03-A0DB-4D3D-9C97-8257FD1ECA02}"/>
          </ac:spMkLst>
        </pc:spChg>
        <pc:picChg chg="del mod">
          <ac:chgData name="Hiram Fleitas" userId="461d7124ec7a38ad" providerId="LiveId" clId="{09F3D28A-A455-4D6B-B5D0-FA482E13EEFE}" dt="2018-10-03T23:57:50.826" v="420" actId="478"/>
          <ac:picMkLst>
            <pc:docMk/>
            <pc:sldMk cId="946248464" sldId="567"/>
            <ac:picMk id="2" creationId="{9B7E69BF-1475-40F9-8A3B-0321D0EEAFB1}"/>
          </ac:picMkLst>
        </pc:picChg>
        <pc:picChg chg="add del">
          <ac:chgData name="Hiram Fleitas" userId="461d7124ec7a38ad" providerId="LiveId" clId="{09F3D28A-A455-4D6B-B5D0-FA482E13EEFE}" dt="2018-10-03T23:58:05.459" v="422" actId="478"/>
          <ac:picMkLst>
            <pc:docMk/>
            <pc:sldMk cId="946248464" sldId="567"/>
            <ac:picMk id="6" creationId="{D27E5D75-2D4F-42D9-AEB9-9BE5705A0FF8}"/>
          </ac:picMkLst>
        </pc:picChg>
        <pc:picChg chg="add mod">
          <ac:chgData name="Hiram Fleitas" userId="461d7124ec7a38ad" providerId="LiveId" clId="{09F3D28A-A455-4D6B-B5D0-FA482E13EEFE}" dt="2018-10-03T23:58:16.734" v="427" actId="1076"/>
          <ac:picMkLst>
            <pc:docMk/>
            <pc:sldMk cId="946248464" sldId="567"/>
            <ac:picMk id="7" creationId="{42F1375D-A23E-4D34-843C-1E348C065E1B}"/>
          </ac:picMkLst>
        </pc:picChg>
      </pc:sldChg>
      <pc:sldChg chg="addSp delSp modSp">
        <pc:chgData name="Hiram Fleitas" userId="461d7124ec7a38ad" providerId="LiveId" clId="{09F3D28A-A455-4D6B-B5D0-FA482E13EEFE}" dt="2018-10-04T01:37:15.809" v="475" actId="1037"/>
        <pc:sldMkLst>
          <pc:docMk/>
          <pc:sldMk cId="53976438" sldId="568"/>
        </pc:sldMkLst>
        <pc:spChg chg="add mod ord">
          <ac:chgData name="Hiram Fleitas" userId="461d7124ec7a38ad" providerId="LiveId" clId="{09F3D28A-A455-4D6B-B5D0-FA482E13EEFE}" dt="2018-10-04T00:09:30.455" v="440" actId="14100"/>
          <ac:spMkLst>
            <pc:docMk/>
            <pc:sldMk cId="53976438" sldId="568"/>
            <ac:spMk id="4" creationId="{54067F2A-7157-47CB-8002-61F290E09445}"/>
          </ac:spMkLst>
        </pc:spChg>
        <pc:spChg chg="add mod ord">
          <ac:chgData name="Hiram Fleitas" userId="461d7124ec7a38ad" providerId="LiveId" clId="{09F3D28A-A455-4D6B-B5D0-FA482E13EEFE}" dt="2018-10-04T01:37:15.809" v="475" actId="1037"/>
          <ac:spMkLst>
            <pc:docMk/>
            <pc:sldMk cId="53976438" sldId="568"/>
            <ac:spMk id="5" creationId="{33E7FF25-ADD3-4962-860E-507B925F5BA3}"/>
          </ac:spMkLst>
        </pc:spChg>
        <pc:picChg chg="add">
          <ac:chgData name="Hiram Fleitas" userId="461d7124ec7a38ad" providerId="LiveId" clId="{09F3D28A-A455-4D6B-B5D0-FA482E13EEFE}" dt="2018-10-04T00:08:42.283" v="431" actId="1037"/>
          <ac:picMkLst>
            <pc:docMk/>
            <pc:sldMk cId="53976438" sldId="568"/>
            <ac:picMk id="2" creationId="{C8C1B5BF-80E2-4E99-8084-04024E0C4DB0}"/>
          </ac:picMkLst>
        </pc:picChg>
        <pc:picChg chg="del">
          <ac:chgData name="Hiram Fleitas" userId="461d7124ec7a38ad" providerId="LiveId" clId="{09F3D28A-A455-4D6B-B5D0-FA482E13EEFE}" dt="2018-10-04T00:08:41.773" v="430" actId="478"/>
          <ac:picMkLst>
            <pc:docMk/>
            <pc:sldMk cId="53976438" sldId="568"/>
            <ac:picMk id="3" creationId="{9B2B4D37-3A6A-4B78-96A6-AF559A2241E8}"/>
          </ac:picMkLst>
        </pc:picChg>
      </pc:sldChg>
      <pc:sldChg chg="addSp delSp">
        <pc:chgData name="Hiram Fleitas" userId="461d7124ec7a38ad" providerId="LiveId" clId="{09F3D28A-A455-4D6B-B5D0-FA482E13EEFE}" dt="2018-10-04T01:37:20.582" v="481" actId="2696"/>
        <pc:sldMkLst>
          <pc:docMk/>
          <pc:sldMk cId="865992804" sldId="576"/>
        </pc:sldMkLst>
        <pc:picChg chg="add del">
          <ac:chgData name="Hiram Fleitas" userId="461d7124ec7a38ad" providerId="LiveId" clId="{09F3D28A-A455-4D6B-B5D0-FA482E13EEFE}" dt="2018-10-04T01:35:26.003" v="448" actId="2696"/>
          <ac:picMkLst>
            <pc:docMk/>
            <pc:sldMk cId="865992804" sldId="576"/>
            <ac:picMk id="2" creationId="{DC9FA868-73E7-4C90-B1E6-654F83572253}"/>
          </ac:picMkLst>
        </pc:picChg>
        <pc:picChg chg="add del">
          <ac:chgData name="Hiram Fleitas" userId="461d7124ec7a38ad" providerId="LiveId" clId="{09F3D28A-A455-4D6B-B5D0-FA482E13EEFE}" dt="2018-10-04T01:37:20.271" v="480" actId="478"/>
          <ac:picMkLst>
            <pc:docMk/>
            <pc:sldMk cId="865992804" sldId="576"/>
            <ac:picMk id="3" creationId="{2C5AB42C-2283-4A19-992A-63E2A7BFB9DC}"/>
          </ac:picMkLst>
        </pc:picChg>
        <pc:picChg chg="add del">
          <ac:chgData name="Hiram Fleitas" userId="461d7124ec7a38ad" providerId="LiveId" clId="{09F3D28A-A455-4D6B-B5D0-FA482E13EEFE}" dt="2018-10-04T01:36:09.157" v="462" actId="2696"/>
          <ac:picMkLst>
            <pc:docMk/>
            <pc:sldMk cId="865992804" sldId="576"/>
            <ac:picMk id="4" creationId="{7320F16A-77E4-4CC1-B75C-7B207E81766E}"/>
          </ac:picMkLst>
        </pc:picChg>
        <pc:picChg chg="add del">
          <ac:chgData name="Hiram Fleitas" userId="461d7124ec7a38ad" providerId="LiveId" clId="{09F3D28A-A455-4D6B-B5D0-FA482E13EEFE}" dt="2018-10-04T01:36:45.438" v="468" actId="2696"/>
          <ac:picMkLst>
            <pc:docMk/>
            <pc:sldMk cId="865992804" sldId="576"/>
            <ac:picMk id="5" creationId="{73DA68D1-056B-4EE0-B345-AE868A164EF8}"/>
          </ac:picMkLst>
        </pc:picChg>
        <pc:picChg chg="add del">
          <ac:chgData name="Hiram Fleitas" userId="461d7124ec7a38ad" providerId="LiveId" clId="{09F3D28A-A455-4D6B-B5D0-FA482E13EEFE}" dt="2018-10-04T01:37:20.582" v="481" actId="2696"/>
          <ac:picMkLst>
            <pc:docMk/>
            <pc:sldMk cId="865992804" sldId="576"/>
            <ac:picMk id="6" creationId="{E68B86EA-50A0-4164-BA04-31245078813F}"/>
          </ac:picMkLst>
        </pc:picChg>
      </pc:sldChg>
      <pc:sldChg chg="addSp delSp modSp">
        <pc:chgData name="Hiram Fleitas" userId="461d7124ec7a38ad" providerId="LiveId" clId="{09F3D28A-A455-4D6B-B5D0-FA482E13EEFE}" dt="2018-10-06T14:43:11.147" v="515" actId="167"/>
        <pc:sldMkLst>
          <pc:docMk/>
          <pc:sldMk cId="839248861" sldId="577"/>
        </pc:sldMkLst>
        <pc:spChg chg="add del">
          <ac:chgData name="Hiram Fleitas" userId="461d7124ec7a38ad" providerId="LiveId" clId="{09F3D28A-A455-4D6B-B5D0-FA482E13EEFE}" dt="2018-10-06T14:41:48.443" v="509" actId="167"/>
          <ac:spMkLst>
            <pc:docMk/>
            <pc:sldMk cId="839248861" sldId="577"/>
            <ac:spMk id="3" creationId="{80DF5BB1-C08B-4413-B5F0-5E838D714608}"/>
          </ac:spMkLst>
        </pc:spChg>
        <pc:spChg chg="mod">
          <ac:chgData name="Hiram Fleitas" userId="461d7124ec7a38ad" providerId="LiveId" clId="{09F3D28A-A455-4D6B-B5D0-FA482E13EEFE}" dt="2018-10-03T17:38:31.290" v="30" actId="20577"/>
          <ac:spMkLst>
            <pc:docMk/>
            <pc:sldMk cId="839248861" sldId="577"/>
            <ac:spMk id="7" creationId="{54CB228A-6416-4B0A-850D-6FB4F666D039}"/>
          </ac:spMkLst>
        </pc:spChg>
        <pc:picChg chg="ord">
          <ac:chgData name="Hiram Fleitas" userId="461d7124ec7a38ad" providerId="LiveId" clId="{09F3D28A-A455-4D6B-B5D0-FA482E13EEFE}" dt="2018-10-06T14:43:11.147" v="515" actId="167"/>
          <ac:picMkLst>
            <pc:docMk/>
            <pc:sldMk cId="839248861" sldId="577"/>
            <ac:picMk id="42" creationId="{E8DE5DF1-E1E6-480E-B0CF-4494A7660F80}"/>
          </ac:picMkLst>
        </pc:picChg>
        <pc:picChg chg="add mod ord">
          <ac:chgData name="Hiram Fleitas" userId="461d7124ec7a38ad" providerId="LiveId" clId="{09F3D28A-A455-4D6B-B5D0-FA482E13EEFE}" dt="2018-10-06T14:43:03.399" v="514" actId="167"/>
          <ac:picMkLst>
            <pc:docMk/>
            <pc:sldMk cId="839248861" sldId="577"/>
            <ac:picMk id="52" creationId="{A44C6093-EB3E-46FE-98B2-B63CB35D6A43}"/>
          </ac:picMkLst>
        </pc:picChg>
      </pc:sldChg>
      <pc:sldChg chg="modSp">
        <pc:chgData name="Hiram Fleitas" userId="461d7124ec7a38ad" providerId="LiveId" clId="{09F3D28A-A455-4D6B-B5D0-FA482E13EEFE}" dt="2018-10-03T22:44:06.847" v="387" actId="20577"/>
        <pc:sldMkLst>
          <pc:docMk/>
          <pc:sldMk cId="2005972973" sldId="588"/>
        </pc:sldMkLst>
        <pc:graphicFrameChg chg="mod">
          <ac:chgData name="Hiram Fleitas" userId="461d7124ec7a38ad" providerId="LiveId" clId="{09F3D28A-A455-4D6B-B5D0-FA482E13EEFE}" dt="2018-10-03T22:44:06.847" v="387" actId="20577"/>
          <ac:graphicFrameMkLst>
            <pc:docMk/>
            <pc:sldMk cId="2005972973" sldId="588"/>
            <ac:graphicFrameMk id="10" creationId="{B416F1F2-28B9-4894-BBF6-4D24D922EA4B}"/>
          </ac:graphicFrameMkLst>
        </pc:graphicFrameChg>
      </pc:sldChg>
      <pc:sldChg chg="addSp delSp modSp add ord">
        <pc:chgData name="Hiram Fleitas" userId="461d7124ec7a38ad" providerId="LiveId" clId="{09F3D28A-A455-4D6B-B5D0-FA482E13EEFE}" dt="2018-10-03T19:31:41.439" v="199" actId="1076"/>
        <pc:sldMkLst>
          <pc:docMk/>
          <pc:sldMk cId="2052143576" sldId="590"/>
        </pc:sldMkLst>
        <pc:spChg chg="add mod">
          <ac:chgData name="Hiram Fleitas" userId="461d7124ec7a38ad" providerId="LiveId" clId="{09F3D28A-A455-4D6B-B5D0-FA482E13EEFE}" dt="2018-10-03T19:09:47.543" v="189" actId="1076"/>
          <ac:spMkLst>
            <pc:docMk/>
            <pc:sldMk cId="2052143576" sldId="590"/>
            <ac:spMk id="7" creationId="{22B4FDEF-4EAC-4299-8117-1C482FC42493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10" creationId="{27E2FE72-1B6D-430C-A959-AA86E1AD36C5}"/>
          </ac:spMkLst>
        </pc:spChg>
        <pc:picChg chg="add">
          <ac:chgData name="Hiram Fleitas" userId="461d7124ec7a38ad" providerId="LiveId" clId="{09F3D28A-A455-4D6B-B5D0-FA482E13EEFE}" dt="2018-10-03T19:00:40.175" v="187" actId="1076"/>
          <ac:picMkLst>
            <pc:docMk/>
            <pc:sldMk cId="2052143576" sldId="590"/>
            <ac:picMk id="2" creationId="{F2DF0125-592E-482F-82BE-5FC93862B07A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1026" creationId="{5D4E1C98-BB93-4527-9C42-189B6A7A2BAB}"/>
          </ac:picMkLst>
        </pc:picChg>
      </pc:sldChg>
      <pc:sldChg chg="addSp delSp modSp add">
        <pc:chgData name="Hiram Fleitas" userId="461d7124ec7a38ad" providerId="LiveId" clId="{09F3D28A-A455-4D6B-B5D0-FA482E13EEFE}" dt="2018-10-03T22:29:43.851" v="283" actId="14100"/>
        <pc:sldMkLst>
          <pc:docMk/>
          <pc:sldMk cId="2852954137" sldId="591"/>
        </pc:sldMkLst>
        <pc:spChg chg="add del">
          <ac:chgData name="Hiram Fleitas" userId="461d7124ec7a38ad" providerId="LiveId" clId="{09F3D28A-A455-4D6B-B5D0-FA482E13EEFE}" dt="2018-10-03T22:28:29.498" v="278" actId="14100"/>
          <ac:spMkLst>
            <pc:docMk/>
            <pc:sldMk cId="2852954137" sldId="591"/>
            <ac:spMk id="4" creationId="{E0979034-D98C-4952-B8D1-91D08657E807}"/>
          </ac:spMkLst>
        </pc:spChg>
        <pc:spChg chg="add mod">
          <ac:chgData name="Hiram Fleitas" userId="461d7124ec7a38ad" providerId="LiveId" clId="{09F3D28A-A455-4D6B-B5D0-FA482E13EEFE}" dt="2018-10-03T22:29:43.851" v="283" actId="14100"/>
          <ac:spMkLst>
            <pc:docMk/>
            <pc:sldMk cId="2852954137" sldId="591"/>
            <ac:spMk id="5" creationId="{6DDBBF15-7154-43BE-AFEA-591A386B8BF0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10" creationId="{27E2FE72-1B6D-430C-A959-AA86E1AD36C5}"/>
          </ac:spMkLst>
        </pc:spChg>
        <pc:picChg chg="add del">
          <ac:chgData name="Hiram Fleitas" userId="461d7124ec7a38ad" providerId="LiveId" clId="{09F3D28A-A455-4D6B-B5D0-FA482E13EEFE}" dt="2018-10-03T19:30:50.830" v="195" actId="478"/>
          <ac:picMkLst>
            <pc:docMk/>
            <pc:sldMk cId="2852954137" sldId="591"/>
            <ac:picMk id="2" creationId="{B734B903-3AA7-4408-B732-8C7458544BD8}"/>
          </ac:picMkLst>
        </pc:picChg>
        <pc:picChg chg="add">
          <ac:chgData name="Hiram Fleitas" userId="461d7124ec7a38ad" providerId="LiveId" clId="{09F3D28A-A455-4D6B-B5D0-FA482E13EEFE}" dt="2018-10-03T19:30:51.659" v="196" actId="1076"/>
          <ac:picMkLst>
            <pc:docMk/>
            <pc:sldMk cId="2852954137" sldId="591"/>
            <ac:picMk id="3" creationId="{8A16EC72-B8B8-4E80-B35D-E18B6ED8F55D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1026" creationId="{5D4E1C98-BB93-4527-9C42-189B6A7A2BAB}"/>
          </ac:picMkLst>
        </pc:picChg>
      </pc:sldChg>
      <pc:sldChg chg="addSp delSp modSp add ord">
        <pc:chgData name="Hiram Fleitas" userId="461d7124ec7a38ad" providerId="LiveId" clId="{09F3D28A-A455-4D6B-B5D0-FA482E13EEFE}" dt="2018-10-03T22:27:03.990" v="276" actId="2696"/>
        <pc:sldMkLst>
          <pc:docMk/>
          <pc:sldMk cId="1617936765" sldId="592"/>
        </pc:sldMkLst>
        <pc:spChg chg="del ord">
          <ac:chgData name="Hiram Fleitas" userId="461d7124ec7a38ad" providerId="LiveId" clId="{09F3D28A-A455-4D6B-B5D0-FA482E13EEFE}" dt="2018-10-03T22:25:10.242" v="265" actId="478"/>
          <ac:spMkLst>
            <pc:docMk/>
            <pc:sldMk cId="1617936765" sldId="592"/>
            <ac:spMk id="4" creationId="{83624D15-6FEA-4551-859F-ABC32BFE8E36}"/>
          </ac:spMkLst>
        </pc:spChg>
        <pc:spChg chg="del mod ord">
          <ac:chgData name="Hiram Fleitas" userId="461d7124ec7a38ad" providerId="LiveId" clId="{09F3D28A-A455-4D6B-B5D0-FA482E13EEFE}" dt="2018-10-03T22:25:39.925" v="270" actId="478"/>
          <ac:spMkLst>
            <pc:docMk/>
            <pc:sldMk cId="1617936765" sldId="592"/>
            <ac:spMk id="8" creationId="{27919F6A-0485-49EB-AFD5-DE32E5826AFF}"/>
          </ac:spMkLst>
        </pc:spChg>
        <pc:spChg chg="del mod ord">
          <ac:chgData name="Hiram Fleitas" userId="461d7124ec7a38ad" providerId="LiveId" clId="{09F3D28A-A455-4D6B-B5D0-FA482E13EEFE}" dt="2018-10-03T22:25:08.642" v="264" actId="478"/>
          <ac:spMkLst>
            <pc:docMk/>
            <pc:sldMk cId="1617936765" sldId="592"/>
            <ac:spMk id="10" creationId="{FC48B0AC-F216-44C4-BA3A-4AA07B0E2C78}"/>
          </ac:spMkLst>
        </pc:spChg>
        <pc:spChg chg="mod ord">
          <ac:chgData name="Hiram Fleitas" userId="461d7124ec7a38ad" providerId="LiveId" clId="{09F3D28A-A455-4D6B-B5D0-FA482E13EEFE}" dt="2018-10-03T22:24:58.715" v="262" actId="14100"/>
          <ac:spMkLst>
            <pc:docMk/>
            <pc:sldMk cId="1617936765" sldId="592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4:17.478" v="258" actId="1076"/>
          <ac:spMkLst>
            <pc:docMk/>
            <pc:sldMk cId="1617936765" sldId="592"/>
            <ac:spMk id="13" creationId="{5FA81DD0-8CF0-4BF3-AFC6-FE231C5228A4}"/>
          </ac:spMkLst>
        </pc:spChg>
        <pc:spChg chg="add del">
          <ac:chgData name="Hiram Fleitas" userId="461d7124ec7a38ad" providerId="LiveId" clId="{09F3D28A-A455-4D6B-B5D0-FA482E13EEFE}" dt="2018-10-03T22:24:21.788" v="259" actId="478"/>
          <ac:spMkLst>
            <pc:docMk/>
            <pc:sldMk cId="1617936765" sldId="592"/>
            <ac:spMk id="14" creationId="{7B88BA4C-078B-45E3-9F21-C07F62EF04C6}"/>
          </ac:spMkLst>
        </pc:spChg>
        <pc:spChg chg="add mod">
          <ac:chgData name="Hiram Fleitas" userId="461d7124ec7a38ad" providerId="LiveId" clId="{09F3D28A-A455-4D6B-B5D0-FA482E13EEFE}" dt="2018-10-03T22:26:32.854" v="275" actId="14100"/>
          <ac:spMkLst>
            <pc:docMk/>
            <pc:sldMk cId="1617936765" sldId="592"/>
            <ac:spMk id="15" creationId="{C2112E31-248C-4EB6-8CA6-9402BAA17C4F}"/>
          </ac:spMkLst>
        </pc:spChg>
        <pc:picChg chg="add del">
          <ac:chgData name="Hiram Fleitas" userId="461d7124ec7a38ad" providerId="LiveId" clId="{09F3D28A-A455-4D6B-B5D0-FA482E13EEFE}" dt="2018-10-03T22:23:10.293" v="252" actId="478"/>
          <ac:picMkLst>
            <pc:docMk/>
            <pc:sldMk cId="1617936765" sldId="592"/>
            <ac:picMk id="2" creationId="{2AD8EC39-94FE-49D6-9FBD-4F882B7749D0}"/>
          </ac:picMkLst>
        </pc:picChg>
        <pc:picChg chg="add">
          <ac:chgData name="Hiram Fleitas" userId="461d7124ec7a38ad" providerId="LiveId" clId="{09F3D28A-A455-4D6B-B5D0-FA482E13EEFE}" dt="2018-10-03T22:23:10.996" v="253" actId="2696"/>
          <ac:picMkLst>
            <pc:docMk/>
            <pc:sldMk cId="1617936765" sldId="592"/>
            <ac:picMk id="3" creationId="{548973B8-A6AB-4BAA-83D8-D48768804DBB}"/>
          </ac:picMkLst>
        </pc:picChg>
        <pc:picChg chg="del">
          <ac:chgData name="Hiram Fleitas" userId="461d7124ec7a38ad" providerId="LiveId" clId="{09F3D28A-A455-4D6B-B5D0-FA482E13EEFE}" dt="2018-10-03T22:21:22.119" v="247" actId="478"/>
          <ac:picMkLst>
            <pc:docMk/>
            <pc:sldMk cId="1617936765" sldId="592"/>
            <ac:picMk id="5" creationId="{A1AF8621-5EF5-47CA-A571-8C9ED5AFD25F}"/>
          </ac:picMkLst>
        </pc:picChg>
        <pc:picChg chg="add del mod">
          <ac:chgData name="Hiram Fleitas" userId="461d7124ec7a38ad" providerId="LiveId" clId="{09F3D28A-A455-4D6B-B5D0-FA482E13EEFE}" dt="2018-10-03T22:21:28.669" v="250" actId="478"/>
          <ac:picMkLst>
            <pc:docMk/>
            <pc:sldMk cId="1617936765" sldId="592"/>
            <ac:picMk id="12" creationId="{78732585-05CF-4E7A-A31C-2782900B3F41}"/>
          </ac:picMkLst>
        </pc:picChg>
      </pc:sldChg>
    </pc:docChg>
  </pc:docChgLst>
  <pc:docChgLst>
    <pc:chgData userId="461d7124ec7a38ad" providerId="LiveId" clId="{722A4791-3A3D-4925-A655-68CF3D43E9D4}"/>
    <pc:docChg chg="undo custSel addSld delSld modSld sldOrd modSection">
      <pc:chgData name="" userId="461d7124ec7a38ad" providerId="LiveId" clId="{722A4791-3A3D-4925-A655-68CF3D43E9D4}" dt="2018-10-29T21:41:02.662" v="421" actId="14100"/>
      <pc:docMkLst>
        <pc:docMk/>
      </pc:docMkLst>
      <pc:sldChg chg="addSp delSp modSp">
        <pc:chgData name="" userId="461d7124ec7a38ad" providerId="LiveId" clId="{722A4791-3A3D-4925-A655-68CF3D43E9D4}" dt="2018-10-29T21:41:02.662" v="421" actId="14100"/>
        <pc:sldMkLst>
          <pc:docMk/>
          <pc:sldMk cId="3160936550" sldId="279"/>
        </pc:sldMkLst>
        <pc:spChg chg="mod">
          <ac:chgData name="" userId="461d7124ec7a38ad" providerId="LiveId" clId="{722A4791-3A3D-4925-A655-68CF3D43E9D4}" dt="2018-10-29T21:41:02.662" v="421" actId="14100"/>
          <ac:spMkLst>
            <pc:docMk/>
            <pc:sldMk cId="3160936550" sldId="279"/>
            <ac:spMk id="2" creationId="{F97EC155-005F-4D95-9B61-712FDF8E2AD2}"/>
          </ac:spMkLst>
        </pc:spChg>
        <pc:spChg chg="mod">
          <ac:chgData name="" userId="461d7124ec7a38ad" providerId="LiveId" clId="{722A4791-3A3D-4925-A655-68CF3D43E9D4}" dt="2018-10-29T21:39:51.892" v="416" actId="404"/>
          <ac:spMkLst>
            <pc:docMk/>
            <pc:sldMk cId="3160936550" sldId="279"/>
            <ac:spMk id="21" creationId="{B782A742-25EB-4F79-98BE-C1BDB55006CC}"/>
          </ac:spMkLst>
        </pc:spChg>
        <pc:picChg chg="add del mod">
          <ac:chgData name="" userId="461d7124ec7a38ad" providerId="LiveId" clId="{722A4791-3A3D-4925-A655-68CF3D43E9D4}" dt="2018-10-29T21:38:37.135" v="407" actId="478"/>
          <ac:picMkLst>
            <pc:docMk/>
            <pc:sldMk cId="3160936550" sldId="279"/>
            <ac:picMk id="8" creationId="{1B6FE017-68CA-4D4F-A1D8-4C541E43C110}"/>
          </ac:picMkLst>
        </pc:picChg>
        <pc:picChg chg="add">
          <ac:chgData name="" userId="461d7124ec7a38ad" providerId="LiveId" clId="{722A4791-3A3D-4925-A655-68CF3D43E9D4}" dt="2018-10-29T21:39:30.727" v="414" actId="14100"/>
          <ac:picMkLst>
            <pc:docMk/>
            <pc:sldMk cId="3160936550" sldId="279"/>
            <ac:picMk id="9" creationId="{564611F4-0DD4-4CEE-8D91-C0E3A4300ABA}"/>
          </ac:picMkLst>
        </pc:picChg>
        <pc:picChg chg="del mod modCrop">
          <ac:chgData name="" userId="461d7124ec7a38ad" providerId="LiveId" clId="{722A4791-3A3D-4925-A655-68CF3D43E9D4}" dt="2018-10-29T21:39:24.438" v="413" actId="478"/>
          <ac:picMkLst>
            <pc:docMk/>
            <pc:sldMk cId="3160936550" sldId="279"/>
            <ac:picMk id="1028" creationId="{E9B098A1-57F4-40D9-95CA-04FABCFEB37D}"/>
          </ac:picMkLst>
        </pc:picChg>
      </pc:sldChg>
      <pc:sldChg chg="add ord setBg">
        <pc:chgData name="" userId="461d7124ec7a38ad" providerId="LiveId" clId="{722A4791-3A3D-4925-A655-68CF3D43E9D4}" dt="2018-10-29T20:37:46.404" v="143" actId="14100"/>
        <pc:sldMkLst>
          <pc:docMk/>
          <pc:sldMk cId="2733398689" sldId="526"/>
        </pc:sldMkLst>
      </pc:sldChg>
      <pc:sldChg chg="modSp">
        <pc:chgData name="" userId="461d7124ec7a38ad" providerId="LiveId" clId="{722A4791-3A3D-4925-A655-68CF3D43E9D4}" dt="2018-10-29T20:44:28.799" v="150" actId="14100"/>
        <pc:sldMkLst>
          <pc:docMk/>
          <pc:sldMk cId="524942927" sldId="527"/>
        </pc:sldMkLst>
        <pc:spChg chg="mod">
          <ac:chgData name="" userId="461d7124ec7a38ad" providerId="LiveId" clId="{722A4791-3A3D-4925-A655-68CF3D43E9D4}" dt="2018-10-29T20:33:42.045" v="114" actId="20577"/>
          <ac:spMkLst>
            <pc:docMk/>
            <pc:sldMk cId="524942927" sldId="527"/>
            <ac:spMk id="9" creationId="{DAD5A3FA-2630-417A-AA43-B18FA8D91481}"/>
          </ac:spMkLst>
        </pc:spChg>
        <pc:spChg chg="mod">
          <ac:chgData name="" userId="461d7124ec7a38ad" providerId="LiveId" clId="{722A4791-3A3D-4925-A655-68CF3D43E9D4}" dt="2018-10-29T20:33:49.233" v="115" actId="1076"/>
          <ac:spMkLst>
            <pc:docMk/>
            <pc:sldMk cId="524942927" sldId="527"/>
            <ac:spMk id="10" creationId="{8F70F862-9C7F-452B-B5B9-8D896428476A}"/>
          </ac:spMkLst>
        </pc:spChg>
        <pc:spChg chg="mod">
          <ac:chgData name="" userId="461d7124ec7a38ad" providerId="LiveId" clId="{722A4791-3A3D-4925-A655-68CF3D43E9D4}" dt="2018-10-29T20:33:16.898" v="106" actId="14100"/>
          <ac:spMkLst>
            <pc:docMk/>
            <pc:sldMk cId="524942927" sldId="527"/>
            <ac:spMk id="14" creationId="{DBD268AF-7CC0-4026-A420-6FCA5A3152DD}"/>
          </ac:spMkLst>
        </pc:spChg>
        <pc:spChg chg="mod">
          <ac:chgData name="" userId="461d7124ec7a38ad" providerId="LiveId" clId="{722A4791-3A3D-4925-A655-68CF3D43E9D4}" dt="2018-10-29T20:34:12.916" v="116" actId="14100"/>
          <ac:spMkLst>
            <pc:docMk/>
            <pc:sldMk cId="524942927" sldId="527"/>
            <ac:spMk id="27" creationId="{4C368D1D-B95F-4171-AC69-4FE48C17AC91}"/>
          </ac:spMkLst>
        </pc:spChg>
        <pc:picChg chg="mod">
          <ac:chgData name="" userId="461d7124ec7a38ad" providerId="LiveId" clId="{722A4791-3A3D-4925-A655-68CF3D43E9D4}" dt="2018-10-29T20:44:28.799" v="150" actId="14100"/>
          <ac:picMkLst>
            <pc:docMk/>
            <pc:sldMk cId="524942927" sldId="527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44:19.982" v="149" actId="14100"/>
          <ac:picMkLst>
            <pc:docMk/>
            <pc:sldMk cId="524942927" sldId="527"/>
            <ac:picMk id="1026" creationId="{A7B9B5EC-9D69-4811-BB8D-EA158DD7B56C}"/>
          </ac:picMkLst>
        </pc:picChg>
      </pc:sldChg>
      <pc:sldChg chg="addSp delSp modSp">
        <pc:chgData name="" userId="461d7124ec7a38ad" providerId="LiveId" clId="{722A4791-3A3D-4925-A655-68CF3D43E9D4}" dt="2018-10-29T21:36:24.945" v="404" actId="6549"/>
        <pc:sldMkLst>
          <pc:docMk/>
          <pc:sldMk cId="839248861" sldId="577"/>
        </pc:sldMkLst>
        <pc:spChg chg="ord">
          <ac:chgData name="" userId="461d7124ec7a38ad" providerId="LiveId" clId="{722A4791-3A3D-4925-A655-68CF3D43E9D4}" dt="2018-10-29T21:29:44.869" v="341" actId="167"/>
          <ac:spMkLst>
            <pc:docMk/>
            <pc:sldMk cId="839248861" sldId="577"/>
            <ac:spMk id="2" creationId="{62300385-D4A1-45D3-B4F4-ED2D62CF4D6F}"/>
          </ac:spMkLst>
        </pc:spChg>
        <pc:spChg chg="mod">
          <ac:chgData name="" userId="461d7124ec7a38ad" providerId="LiveId" clId="{722A4791-3A3D-4925-A655-68CF3D43E9D4}" dt="2018-10-29T21:32:42.143" v="371" actId="20577"/>
          <ac:spMkLst>
            <pc:docMk/>
            <pc:sldMk cId="839248861" sldId="577"/>
            <ac:spMk id="7" creationId="{54CB228A-6416-4B0A-850D-6FB4F666D039}"/>
          </ac:spMkLst>
        </pc:spChg>
        <pc:spChg chg="mod">
          <ac:chgData name="" userId="461d7124ec7a38ad" providerId="LiveId" clId="{722A4791-3A3D-4925-A655-68CF3D43E9D4}" dt="2018-10-29T21:36:24.945" v="404" actId="6549"/>
          <ac:spMkLst>
            <pc:docMk/>
            <pc:sldMk cId="839248861" sldId="577"/>
            <ac:spMk id="8" creationId="{FBA59320-7120-4E93-BB39-0D2C18BB0802}"/>
          </ac:spMkLst>
        </pc:spChg>
        <pc:spChg chg="mod">
          <ac:chgData name="" userId="461d7124ec7a38ad" providerId="LiveId" clId="{722A4791-3A3D-4925-A655-68CF3D43E9D4}" dt="2018-10-29T21:27:53.286" v="340" actId="6549"/>
          <ac:spMkLst>
            <pc:docMk/>
            <pc:sldMk cId="839248861" sldId="577"/>
            <ac:spMk id="12" creationId="{6105D937-D17F-49C3-8A55-D62EA4B0E44B}"/>
          </ac:spMkLst>
        </pc:spChg>
        <pc:spChg chg="mod">
          <ac:chgData name="" userId="461d7124ec7a38ad" providerId="LiveId" clId="{722A4791-3A3D-4925-A655-68CF3D43E9D4}" dt="2018-10-29T21:24:49.053" v="308" actId="1036"/>
          <ac:spMkLst>
            <pc:docMk/>
            <pc:sldMk cId="839248861" sldId="577"/>
            <ac:spMk id="13" creationId="{38195A2E-E52F-4C54-AC7D-2A86C6D93C99}"/>
          </ac:spMkLst>
        </pc:spChg>
        <pc:spChg chg="mod">
          <ac:chgData name="" userId="461d7124ec7a38ad" providerId="LiveId" clId="{722A4791-3A3D-4925-A655-68CF3D43E9D4}" dt="2018-10-29T21:24:44.981" v="304" actId="1036"/>
          <ac:spMkLst>
            <pc:docMk/>
            <pc:sldMk cId="839248861" sldId="577"/>
            <ac:spMk id="14" creationId="{F84744D4-90F4-4E53-8B6A-64EE3AD6B237}"/>
          </ac:spMkLst>
        </pc:spChg>
        <pc:spChg chg="mod">
          <ac:chgData name="" userId="461d7124ec7a38ad" providerId="LiveId" clId="{722A4791-3A3D-4925-A655-68CF3D43E9D4}" dt="2018-10-29T21:24:42.181" v="303" actId="1036"/>
          <ac:spMkLst>
            <pc:docMk/>
            <pc:sldMk cId="839248861" sldId="577"/>
            <ac:spMk id="15" creationId="{9ABFE367-0A90-4C90-A2D3-D1605487CCEB}"/>
          </ac:spMkLst>
        </pc:spChg>
        <pc:spChg chg="mod">
          <ac:chgData name="" userId="461d7124ec7a38ad" providerId="LiveId" clId="{722A4791-3A3D-4925-A655-68CF3D43E9D4}" dt="2018-10-29T21:24:27.527" v="297" actId="1076"/>
          <ac:spMkLst>
            <pc:docMk/>
            <pc:sldMk cId="839248861" sldId="577"/>
            <ac:spMk id="16" creationId="{BF371D63-D558-45DA-9E9F-69C5AD295689}"/>
          </ac:spMkLst>
        </pc:spChg>
        <pc:spChg chg="mod">
          <ac:chgData name="" userId="461d7124ec7a38ad" providerId="LiveId" clId="{722A4791-3A3D-4925-A655-68CF3D43E9D4}" dt="2018-10-29T21:24:38.259" v="302" actId="1035"/>
          <ac:spMkLst>
            <pc:docMk/>
            <pc:sldMk cId="839248861" sldId="577"/>
            <ac:spMk id="17" creationId="{D2074769-8268-4E00-B8D9-D940631A18A7}"/>
          </ac:spMkLst>
        </pc:spChg>
        <pc:spChg chg="mod">
          <ac:chgData name="" userId="461d7124ec7a38ad" providerId="LiveId" clId="{722A4791-3A3D-4925-A655-68CF3D43E9D4}" dt="2018-10-29T21:31:30.567" v="343" actId="1076"/>
          <ac:spMkLst>
            <pc:docMk/>
            <pc:sldMk cId="839248861" sldId="577"/>
            <ac:spMk id="18" creationId="{8E769A09-3071-4CDF-89A6-EEC9624CA4B2}"/>
          </ac:spMkLst>
        </pc:spChg>
        <pc:spChg chg="mod">
          <ac:chgData name="" userId="461d7124ec7a38ad" providerId="LiveId" clId="{722A4791-3A3D-4925-A655-68CF3D43E9D4}" dt="2018-10-29T21:22:40.787" v="285" actId="14100"/>
          <ac:spMkLst>
            <pc:docMk/>
            <pc:sldMk cId="839248861" sldId="577"/>
            <ac:spMk id="23" creationId="{03499A7E-FEDC-407C-ADD2-DE310E8007D7}"/>
          </ac:spMkLst>
        </pc:spChg>
        <pc:spChg chg="mod">
          <ac:chgData name="" userId="461d7124ec7a38ad" providerId="LiveId" clId="{722A4791-3A3D-4925-A655-68CF3D43E9D4}" dt="2018-10-29T21:22:00.959" v="276" actId="14100"/>
          <ac:spMkLst>
            <pc:docMk/>
            <pc:sldMk cId="839248861" sldId="577"/>
            <ac:spMk id="24" creationId="{8C24DBFB-478F-4EA5-A76D-FABBA731E41F}"/>
          </ac:spMkLst>
        </pc:spChg>
        <pc:spChg chg="del">
          <ac:chgData name="" userId="461d7124ec7a38ad" providerId="LiveId" clId="{722A4791-3A3D-4925-A655-68CF3D43E9D4}" dt="2018-10-29T21:36:08.560" v="400" actId="478"/>
          <ac:spMkLst>
            <pc:docMk/>
            <pc:sldMk cId="839248861" sldId="577"/>
            <ac:spMk id="31" creationId="{BDC19422-6E24-44CE-AFBC-47F326625C45}"/>
          </ac:spMkLst>
        </pc:spChg>
        <pc:spChg chg="mod">
          <ac:chgData name="" userId="461d7124ec7a38ad" providerId="LiveId" clId="{722A4791-3A3D-4925-A655-68CF3D43E9D4}" dt="2018-10-29T21:35:20.358" v="398" actId="1076"/>
          <ac:spMkLst>
            <pc:docMk/>
            <pc:sldMk cId="839248861" sldId="577"/>
            <ac:spMk id="35" creationId="{AA0D0B18-182A-4AF6-896F-492E274B0759}"/>
          </ac:spMkLst>
        </pc:spChg>
        <pc:spChg chg="mod">
          <ac:chgData name="" userId="461d7124ec7a38ad" providerId="LiveId" clId="{722A4791-3A3D-4925-A655-68CF3D43E9D4}" dt="2018-10-29T21:35:00.052" v="395" actId="14100"/>
          <ac:spMkLst>
            <pc:docMk/>
            <pc:sldMk cId="839248861" sldId="577"/>
            <ac:spMk id="36" creationId="{3261F398-8EB5-4CFE-9D89-C5B33016CCF9}"/>
          </ac:spMkLst>
        </pc:spChg>
        <pc:spChg chg="del mod">
          <ac:chgData name="" userId="461d7124ec7a38ad" providerId="LiveId" clId="{722A4791-3A3D-4925-A655-68CF3D43E9D4}" dt="2018-10-29T21:34:28.773" v="392" actId="478"/>
          <ac:spMkLst>
            <pc:docMk/>
            <pc:sldMk cId="839248861" sldId="577"/>
            <ac:spMk id="37" creationId="{E1423E87-6F56-4D21-B49F-4175BE381CC3}"/>
          </ac:spMkLst>
        </pc:spChg>
        <pc:spChg chg="mod">
          <ac:chgData name="" userId="461d7124ec7a38ad" providerId="LiveId" clId="{722A4791-3A3D-4925-A655-68CF3D43E9D4}" dt="2018-10-29T21:35:10.749" v="397" actId="14100"/>
          <ac:spMkLst>
            <pc:docMk/>
            <pc:sldMk cId="839248861" sldId="577"/>
            <ac:spMk id="38" creationId="{11074C2B-C903-41D1-9267-96C4E474A8CE}"/>
          </ac:spMkLst>
        </pc:spChg>
        <pc:spChg chg="mod">
          <ac:chgData name="" userId="461d7124ec7a38ad" providerId="LiveId" clId="{722A4791-3A3D-4925-A655-68CF3D43E9D4}" dt="2018-10-29T21:06:49.741" v="154" actId="20577"/>
          <ac:spMkLst>
            <pc:docMk/>
            <pc:sldMk cId="839248861" sldId="577"/>
            <ac:spMk id="39" creationId="{9F63D57B-7E5E-43D9-BA89-8C6C23EB158F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0" creationId="{541C5EFA-CBC3-44A4-8D62-C1A10239A7ED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8" creationId="{C1F1C404-59C6-411F-847E-7F0413B797E4}"/>
          </ac:spMkLst>
        </pc:spChg>
        <pc:spChg chg="add del">
          <ac:chgData name="" userId="461d7124ec7a38ad" providerId="LiveId" clId="{722A4791-3A3D-4925-A655-68CF3D43E9D4}" dt="2018-10-29T21:16:04.791" v="167" actId="6549"/>
          <ac:spMkLst>
            <pc:docMk/>
            <pc:sldMk cId="839248861" sldId="577"/>
            <ac:spMk id="53" creationId="{90ED6950-371E-47A2-A793-BCEE1DB43AE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4" creationId="{D620A467-D68F-434C-9449-1B7E67AABF8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5" creationId="{6A894F8F-0C66-4CE5-ACF2-0E84A00B9F1D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6" creationId="{0A175CB0-DE6C-49CE-823A-1E869E021319}"/>
          </ac:spMkLst>
        </pc:spChg>
        <pc:spChg chg="add">
          <ac:chgData name="" userId="461d7124ec7a38ad" providerId="LiveId" clId="{722A4791-3A3D-4925-A655-68CF3D43E9D4}" dt="2018-10-29T21:36:05.492" v="399" actId="6549"/>
          <ac:spMkLst>
            <pc:docMk/>
            <pc:sldMk cId="839248861" sldId="577"/>
            <ac:spMk id="57" creationId="{AA21FF7A-CFE3-42DE-89D4-57B77F89639F}"/>
          </ac:spMkLst>
        </pc:spChg>
      </pc:sldChg>
      <pc:sldChg chg="del">
        <pc:chgData name="" userId="461d7124ec7a38ad" providerId="LiveId" clId="{722A4791-3A3D-4925-A655-68CF3D43E9D4}" dt="2018-10-29T20:35:29.981" v="122" actId="2696"/>
        <pc:sldMkLst>
          <pc:docMk/>
          <pc:sldMk cId="2804104603" sldId="580"/>
        </pc:sldMkLst>
      </pc:sldChg>
      <pc:sldChg chg="del">
        <pc:chgData name="" userId="461d7124ec7a38ad" providerId="LiveId" clId="{722A4791-3A3D-4925-A655-68CF3D43E9D4}" dt="2018-10-29T20:34:37.120" v="120" actId="2696"/>
        <pc:sldMkLst>
          <pc:docMk/>
          <pc:sldMk cId="2646799607" sldId="589"/>
        </pc:sldMkLst>
      </pc:sldChg>
      <pc:sldChg chg="modSp add">
        <pc:chgData name="" userId="461d7124ec7a38ad" providerId="LiveId" clId="{722A4791-3A3D-4925-A655-68CF3D43E9D4}" dt="2018-10-29T20:38:29.908" v="145" actId="14100"/>
        <pc:sldMkLst>
          <pc:docMk/>
          <pc:sldMk cId="1996815877" sldId="593"/>
        </pc:sldMkLst>
        <pc:picChg chg="mod">
          <ac:chgData name="" userId="461d7124ec7a38ad" providerId="LiveId" clId="{722A4791-3A3D-4925-A655-68CF3D43E9D4}" dt="2018-10-29T20:38:29.908" v="145" actId="14100"/>
          <ac:picMkLst>
            <pc:docMk/>
            <pc:sldMk cId="1996815877" sldId="593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38:20.039" v="144" actId="14100"/>
          <ac:picMkLst>
            <pc:docMk/>
            <pc:sldMk cId="1996815877" sldId="593"/>
            <ac:picMk id="1026" creationId="{A7B9B5EC-9D69-4811-BB8D-EA158DD7B56C}"/>
          </ac:picMkLst>
        </pc:picChg>
      </pc:sldChg>
      <pc:sldChg chg="add del">
        <pc:chgData name="" userId="461d7124ec7a38ad" providerId="LiveId" clId="{722A4791-3A3D-4925-A655-68CF3D43E9D4}" dt="2018-10-29T20:34:31.209" v="118" actId="2696"/>
        <pc:sldMkLst>
          <pc:docMk/>
          <pc:sldMk cId="3056640225" sldId="593"/>
        </pc:sldMkLst>
      </pc:sldChg>
    </pc:docChg>
  </pc:docChgLst>
  <pc:docChgLst>
    <pc:chgData userId="461d7124ec7a38ad" providerId="LiveId" clId="{F2797437-4D38-4D85-8624-B9988DEF4C17}"/>
    <pc:docChg chg="undo delSld modSld delSection modSection">
      <pc:chgData name="" userId="461d7124ec7a38ad" providerId="LiveId" clId="{F2797437-4D38-4D85-8624-B9988DEF4C17}" dt="2018-10-02T17:45:03.271" v="204" actId="6549"/>
      <pc:docMkLst>
        <pc:docMk/>
      </pc:docMkLst>
      <pc:sldChg chg="modSp">
        <pc:chgData name="" userId="461d7124ec7a38ad" providerId="LiveId" clId="{F2797437-4D38-4D85-8624-B9988DEF4C17}" dt="2018-10-02T17:26:55.912" v="187" actId="20577"/>
        <pc:sldMkLst>
          <pc:docMk/>
          <pc:sldMk cId="3108247016" sldId="263"/>
        </pc:sldMkLst>
        <pc:spChg chg="mod">
          <ac:chgData name="" userId="461d7124ec7a38ad" providerId="LiveId" clId="{F2797437-4D38-4D85-8624-B9988DEF4C17}" dt="2018-10-02T17:26:55.912" v="187" actId="20577"/>
          <ac:spMkLst>
            <pc:docMk/>
            <pc:sldMk cId="3108247016" sldId="263"/>
            <ac:spMk id="3" creationId="{7FF0C641-4EAE-4696-A384-96F0A0D630ED}"/>
          </ac:spMkLst>
        </pc:spChg>
      </pc:sldChg>
      <pc:sldChg chg="modSp">
        <pc:chgData name="" userId="461d7124ec7a38ad" providerId="LiveId" clId="{F2797437-4D38-4D85-8624-B9988DEF4C17}" dt="2018-10-02T17:45:03.271" v="204" actId="6549"/>
        <pc:sldMkLst>
          <pc:docMk/>
          <pc:sldMk cId="839248861" sldId="577"/>
        </pc:sldMkLst>
        <pc:spChg chg="mod">
          <ac:chgData name="" userId="461d7124ec7a38ad" providerId="LiveId" clId="{F2797437-4D38-4D85-8624-B9988DEF4C17}" dt="2018-10-02T17:45:03.271" v="204" actId="6549"/>
          <ac:spMkLst>
            <pc:docMk/>
            <pc:sldMk cId="839248861" sldId="577"/>
            <ac:spMk id="39" creationId="{9F63D57B-7E5E-43D9-BA89-8C6C23EB158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F-469C-A4DF-B772B6B74FAC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F-469C-A4DF-B772B6B74FAC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3F-469C-A4DF-B772B6B74FAC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3F-469C-A4DF-B772B6B74FAC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43F-469C-A4DF-B772B6B74FAC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3F-469C-A4DF-B772B6B74FAC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43F-469C-A4DF-B772B6B74FAC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43F-469C-A4DF-B772B6B74FAC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43F-469C-A4DF-B772B6B74FAC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43F-469C-A4DF-B772B6B74FAC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43F-469C-A4DF-B772B6B74FAC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43F-469C-A4DF-B772B6B74FAC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43F-469C-A4DF-B772B6B74FAC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43F-469C-A4DF-B772B6B74FAC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43F-469C-A4DF-B772B6B74FAC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43F-469C-A4DF-B772B6B74FAC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43F-469C-A4DF-B772B6B74FAC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43F-469C-A4DF-B772B6B74FAC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43F-469C-A4DF-B772B6B74FAC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43F-469C-A4DF-B772B6B74FAC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43F-469C-A4DF-B772B6B74FAC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B43F-469C-A4DF-B772B6B74FAC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B43F-469C-A4DF-B772B6B74FAC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B43F-469C-A4DF-B772B6B74FAC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B43F-469C-A4DF-B772B6B74FAC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B43F-469C-A4DF-B772B6B74FAC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B43F-469C-A4DF-B772B6B74FAC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B43F-469C-A4DF-B772B6B74FAC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B43F-469C-A4DF-B772B6B74FAC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B43F-469C-A4DF-B772B6B74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07-48D3-85F8-095F869766B3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07-48D3-85F8-095F869766B3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07-48D3-85F8-095F869766B3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07-48D3-85F8-095F869766B3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F07-48D3-85F8-095F869766B3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F07-48D3-85F8-095F869766B3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F07-48D3-85F8-095F869766B3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F07-48D3-85F8-095F869766B3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F07-48D3-85F8-095F869766B3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F07-48D3-85F8-095F869766B3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F07-48D3-85F8-095F869766B3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F07-48D3-85F8-095F869766B3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F07-48D3-85F8-095F869766B3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F07-48D3-85F8-095F869766B3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F07-48D3-85F8-095F869766B3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F07-48D3-85F8-095F869766B3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F07-48D3-85F8-095F869766B3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F07-48D3-85F8-095F869766B3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F07-48D3-85F8-095F869766B3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F07-48D3-85F8-095F869766B3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7F07-48D3-85F8-095F869766B3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7F07-48D3-85F8-095F869766B3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7F07-48D3-85F8-095F869766B3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F07-48D3-85F8-095F869766B3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7F07-48D3-85F8-095F869766B3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F07-48D3-85F8-095F869766B3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7F07-48D3-85F8-095F869766B3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7F07-48D3-85F8-095F869766B3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7F07-48D3-85F8-095F869766B3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7F07-48D3-85F8-095F86976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 Turned Off (Avg. 44.19ms)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DC-4615-808A-1F27C534F225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DC-4615-808A-1F27C534F225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DC-4615-808A-1F27C534F225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1DC-4615-808A-1F27C534F225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1DC-4615-808A-1F27C534F225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1DC-4615-808A-1F27C534F225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1DC-4615-808A-1F27C534F225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1DC-4615-808A-1F27C534F225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1DC-4615-808A-1F27C534F225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1DC-4615-808A-1F27C534F225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1DC-4615-808A-1F27C534F225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1DC-4615-808A-1F27C534F225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91DC-4615-808A-1F27C534F225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91DC-4615-808A-1F27C534F225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91DC-4615-808A-1F27C534F225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1DC-4615-808A-1F27C534F225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91DC-4615-808A-1F27C534F225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91DC-4615-808A-1F27C534F225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91DC-4615-808A-1F27C534F225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91DC-4615-808A-1F27C534F225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91DC-4615-808A-1F27C534F225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1DC-4615-808A-1F27C534F225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91DC-4615-808A-1F27C534F225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91DC-4615-808A-1F27C534F225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91DC-4615-808A-1F27C534F225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91DC-4615-808A-1F27C534F225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91DC-4615-808A-1F27C534F225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91DC-4615-808A-1F27C534F225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91DC-4615-808A-1F27C534F225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91DC-4615-808A-1F27C534F2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r>
              <a:rPr lang="en-US" sz="3200" b="0" baseline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Turned On (Avg. 43.71ms)</a:t>
            </a:r>
            <a:endParaRPr lang="en-US" sz="32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41-42A1-A959-14710CA5B00F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41-42A1-A959-14710CA5B00F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41-42A1-A959-14710CA5B00F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41-42A1-A959-14710CA5B00F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41-42A1-A959-14710CA5B00F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841-42A1-A959-14710CA5B00F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841-42A1-A959-14710CA5B00F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841-42A1-A959-14710CA5B00F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841-42A1-A959-14710CA5B00F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841-42A1-A959-14710CA5B00F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841-42A1-A959-14710CA5B00F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841-42A1-A959-14710CA5B00F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841-42A1-A959-14710CA5B00F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841-42A1-A959-14710CA5B00F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C841-42A1-A959-14710CA5B00F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C841-42A1-A959-14710CA5B00F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841-42A1-A959-14710CA5B00F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841-42A1-A959-14710CA5B00F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841-42A1-A959-14710CA5B00F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C841-42A1-A959-14710CA5B00F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C841-42A1-A959-14710CA5B00F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C841-42A1-A959-14710CA5B00F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C841-42A1-A959-14710CA5B00F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C841-42A1-A959-14710CA5B00F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C841-42A1-A959-14710CA5B00F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C841-42A1-A959-14710CA5B00F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841-42A1-A959-14710CA5B00F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C841-42A1-A959-14710CA5B00F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C841-42A1-A959-14710CA5B00F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C841-42A1-A959-14710CA5B00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alinsuranceholdings.com/career-details/" TargetMode="External"/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90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1359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41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23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089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15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525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428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55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042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36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10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3642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https://netflix.com/trollhunters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372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https://universalinsuranceholdings.com/career-details/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11181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6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34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22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09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94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3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6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TURN OFF INTELLISENSE</a:t>
            </a:r>
            <a:r>
              <a:rPr lang="en-US" b="0" dirty="0"/>
              <a:t> before connecting.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9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9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8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0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8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53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7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7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03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12:39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018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3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5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9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0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9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2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956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3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6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1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7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299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78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795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12:30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3002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52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62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 data points out of 600 skewed results due to other processes running on the machine.</a:t>
            </a:r>
          </a:p>
          <a:p>
            <a:r>
              <a:rPr lang="en-US" b="0" dirty="0" err="1"/>
              <a:t>Avg</a:t>
            </a:r>
            <a:r>
              <a:rPr lang="en-US" b="0" dirty="0"/>
              <a:t> was 44.62ms</a:t>
            </a:r>
          </a:p>
          <a:p>
            <a:endParaRPr lang="en-US" b="0" dirty="0"/>
          </a:p>
          <a:p>
            <a:r>
              <a:rPr lang="en-US" b="1" dirty="0"/>
              <a:t>Removed outliers </a:t>
            </a:r>
            <a:r>
              <a:rPr lang="en-US" b="1" dirty="0" err="1"/>
              <a:t>Avg</a:t>
            </a:r>
            <a:r>
              <a:rPr lang="en-US" b="1" dirty="0"/>
              <a:t> is 43.71ms</a:t>
            </a:r>
          </a:p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94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12:50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4231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12:52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671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2669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https://1drv.ms/v/s!Aq04euwkcR1Gri1eHpuMq90INzqP</a:t>
            </a:r>
          </a:p>
          <a:p>
            <a:r>
              <a:rPr lang="en-US" b="1" dirty="0"/>
              <a:t>See minute 47.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7977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12:57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22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5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12:30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222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466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08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67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520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3102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88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772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56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4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*port number is required in alias name for the hack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TcpForwarderSlim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92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44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1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98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756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784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92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27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499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05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8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533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89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329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6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09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69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727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64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8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25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888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146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26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6/3/2019 1:14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349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654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04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34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04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62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03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555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356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41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910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30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97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597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62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40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8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591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51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966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69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16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3213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405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2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2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102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05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5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5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177.jpeg"/><Relationship Id="rId4" Type="http://schemas.openxmlformats.org/officeDocument/2006/relationships/hyperlink" Target="https://netflix.com/trollhunters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8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4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python/new-components-in-sql-server-to-support-python-integration?view=sql-server-2017" TargetMode="External"/><Relationship Id="rId18" Type="http://schemas.openxmlformats.org/officeDocument/2006/relationships/hyperlink" Target="https://aka.ms/ss19" TargetMode="External"/><Relationship Id="rId3" Type="http://schemas.openxmlformats.org/officeDocument/2006/relationships/image" Target="../media/image220.png"/><Relationship Id="rId7" Type="http://schemas.openxmlformats.org/officeDocument/2006/relationships/image" Target="../media/image34.svg"/><Relationship Id="rId12" Type="http://schemas.openxmlformats.org/officeDocument/2006/relationships/hyperlink" Target="http://aka.ms/mlsqldev" TargetMode="External"/><Relationship Id="rId17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13.xml"/><Relationship Id="rId16" Type="http://schemas.openxmlformats.org/officeDocument/2006/relationships/hyperlink" Target="http://ailab.microsoft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s://docs.microsoft.com/sql/advanced-analytics/r/install-pretrained-models-sql-server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aka.ms/AA3dz6b" TargetMode="External"/><Relationship Id="rId10" Type="http://schemas.openxmlformats.org/officeDocument/2006/relationships/hyperlink" Target="https://github.com/Microsoft/SQL-Server-R-Services-Samples" TargetMode="External"/><Relationship Id="rId19" Type="http://schemas.openxmlformats.org/officeDocument/2006/relationships/hyperlink" Target="https://github.com/hfleitas/Pixi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://andy.pt/" TargetMode="External"/><Relationship Id="rId14" Type="http://schemas.openxmlformats.org/officeDocument/2006/relationships/hyperlink" Target="https://docs.microsoft.com/machine-learning-server/python-reference/microsoftml/rx-logistic-regress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universalproperty.com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21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16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5.png"/><Relationship Id="rId14" Type="http://schemas.openxmlformats.org/officeDocument/2006/relationships/hyperlink" Target="http://fleitasart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ass.org/Community/Groups/VirtualGroups.aspx" TargetMode="External"/><Relationship Id="rId13" Type="http://schemas.openxmlformats.org/officeDocument/2006/relationships/hyperlink" Target="https://sqlpass.org/PASSChapters/VirtualChapters.aspx" TargetMode="External"/><Relationship Id="rId1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hyperlink" Target="https://sqlpass.org/Events/24HoursofPASS.aspx" TargetMode="External"/><Relationship Id="rId12" Type="http://schemas.openxmlformats.org/officeDocument/2006/relationships/hyperlink" Target="http://sqlpass.org/Events/24HoursofPASS.aspx" TargetMode="External"/><Relationship Id="rId17" Type="http://schemas.openxmlformats.org/officeDocument/2006/relationships/image" Target="../media/image7.png"/><Relationship Id="rId2" Type="http://schemas.openxmlformats.org/officeDocument/2006/relationships/image" Target="../media/image17.png"/><Relationship Id="rId16" Type="http://schemas.openxmlformats.org/officeDocument/2006/relationships/image" Target="../media/image6.png"/><Relationship Id="rId20" Type="http://schemas.openxmlformats.org/officeDocument/2006/relationships/hyperlink" Target="https://www.pass.org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sqlpass.org/PASSChapters.aspx" TargetMode="External"/><Relationship Id="rId11" Type="http://schemas.openxmlformats.org/officeDocument/2006/relationships/hyperlink" Target="https://pass.org/" TargetMode="External"/><Relationship Id="rId5" Type="http://schemas.openxmlformats.org/officeDocument/2006/relationships/hyperlink" Target="https://sqlsaturday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pass.org/Community/GetInvolved/Volunteers.aspx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hyperlink" Target="https://pass.org/marathon/2018/analytics/About.aspx" TargetMode="External"/><Relationship Id="rId1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Z0OpUn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5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4.png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11A11969-D8A1-4D57-83EA-596F4DDD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61913"/>
            <a:ext cx="4123792" cy="67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TDS Encryption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5722C-D468-48D4-B4CC-532FA63F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B192260-E56F-45D5-B8E6-DA37C93724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D27C5CF-F4EA-4AC0-BB9A-BDB2CF199D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0024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A0014-9A95-46A6-9665-A0C3C7F5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6972A89-0CC8-4F54-A520-8640CBE71E4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B6969D5-3126-4036-B75D-761984B814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0309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6695A7-E004-44EF-87EA-3F07FEC831EC}"/>
              </a:ext>
            </a:extLst>
          </p:cNvPr>
          <p:cNvGrpSpPr/>
          <p:nvPr/>
        </p:nvGrpSpPr>
        <p:grpSpPr>
          <a:xfrm>
            <a:off x="2265885" y="0"/>
            <a:ext cx="7660230" cy="6858000"/>
            <a:chOff x="2265885" y="0"/>
            <a:chExt cx="766023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88DB5D-9BFA-4D82-A8D9-3E1ACFFAD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885" y="0"/>
              <a:ext cx="766023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621B73-CE00-46BE-8FEC-38DC5EAE0B48}"/>
                </a:ext>
              </a:extLst>
            </p:cNvPr>
            <p:cNvSpPr/>
            <p:nvPr/>
          </p:nvSpPr>
          <p:spPr>
            <a:xfrm>
              <a:off x="336838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arallelogram 1">
            <a:extLst>
              <a:ext uri="{FF2B5EF4-FFF2-40B4-BE49-F238E27FC236}">
                <a16:creationId xmlns:a16="http://schemas.microsoft.com/office/drawing/2014/main" id="{B351E0F5-A5D9-4F32-A982-F0927BC235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3DB18CF-CA66-4D90-AB28-EAC238D2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465758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87CB8D-C7AD-4596-8BA0-D8732BC0A770}"/>
              </a:ext>
            </a:extLst>
          </p:cNvPr>
          <p:cNvGrpSpPr/>
          <p:nvPr/>
        </p:nvGrpSpPr>
        <p:grpSpPr>
          <a:xfrm>
            <a:off x="2340428" y="0"/>
            <a:ext cx="7511143" cy="6858000"/>
            <a:chOff x="2340428" y="0"/>
            <a:chExt cx="7511143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8F1B-97F4-4633-ABB1-DD6B1490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428" y="0"/>
              <a:ext cx="7511143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9794A2-4B57-4E0E-B896-4DD37893690A}"/>
                </a:ext>
              </a:extLst>
            </p:cNvPr>
            <p:cNvSpPr/>
            <p:nvPr/>
          </p:nvSpPr>
          <p:spPr>
            <a:xfrm>
              <a:off x="404656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arallelogram 1">
            <a:extLst>
              <a:ext uri="{FF2B5EF4-FFF2-40B4-BE49-F238E27FC236}">
                <a16:creationId xmlns:a16="http://schemas.microsoft.com/office/drawing/2014/main" id="{6ACE11A8-6575-4ABF-A680-7A644716130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D9BA7B-C83E-4160-ABE3-C3B7FFC425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62424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0C41-FC8B-4F6F-A0FA-55DECD10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71EF091-4A00-497C-80F5-4BA5851E28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AC93486-491C-4427-B565-F899DD8CEE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44671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0464F-16A2-42DB-9E2C-D0AE07B7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27560-A459-4E5A-A415-44F9BC56D69B}"/>
              </a:ext>
            </a:extLst>
          </p:cNvPr>
          <p:cNvSpPr/>
          <p:nvPr/>
        </p:nvSpPr>
        <p:spPr>
          <a:xfrm>
            <a:off x="541365" y="1351756"/>
            <a:ext cx="1340775" cy="20315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215EF-D4C7-428E-8248-1CCF86817953}"/>
              </a:ext>
            </a:extLst>
          </p:cNvPr>
          <p:cNvSpPr/>
          <p:nvPr/>
        </p:nvSpPr>
        <p:spPr>
          <a:xfrm>
            <a:off x="678525" y="4590256"/>
            <a:ext cx="952155" cy="949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DB5FD-257E-4C09-84A5-9071C29EB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" b="46947"/>
          <a:stretch/>
        </p:blipFill>
        <p:spPr>
          <a:xfrm>
            <a:off x="2464187" y="2911793"/>
            <a:ext cx="5803106" cy="471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A0115-A87A-46CC-B0A7-5E3831270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" t="1124" b="2264"/>
          <a:stretch/>
        </p:blipFill>
        <p:spPr>
          <a:xfrm>
            <a:off x="2464187" y="4590256"/>
            <a:ext cx="5817801" cy="1015593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E740F63-0111-4F5B-A504-9865F1D596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DF81AE5A-DE37-4A74-A209-7DAFBF70DF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85795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16DA6-8438-40BC-AFB0-1AB74395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B896E6-466D-426C-912D-52149885B6C3}"/>
              </a:ext>
            </a:extLst>
          </p:cNvPr>
          <p:cNvGrpSpPr/>
          <p:nvPr/>
        </p:nvGrpSpPr>
        <p:grpSpPr>
          <a:xfrm>
            <a:off x="2119685" y="2181728"/>
            <a:ext cx="4532243" cy="2309003"/>
            <a:chOff x="2226365" y="2181728"/>
            <a:chExt cx="4532243" cy="2309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FDA787-B25E-4286-8A57-2F9268E2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365" y="2181728"/>
              <a:ext cx="4532243" cy="230900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7EE19-F305-459C-9C98-B6CADF709EC9}"/>
                </a:ext>
              </a:extLst>
            </p:cNvPr>
            <p:cNvSpPr/>
            <p:nvPr/>
          </p:nvSpPr>
          <p:spPr>
            <a:xfrm>
              <a:off x="2920130" y="2831030"/>
              <a:ext cx="45886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9956468-221F-4C27-A325-75DAF492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93" y="470627"/>
            <a:ext cx="3609773" cy="6090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71E7BA-9DA8-47C2-90FE-FB3333190823}"/>
              </a:ext>
            </a:extLst>
          </p:cNvPr>
          <p:cNvSpPr/>
          <p:nvPr/>
        </p:nvSpPr>
        <p:spPr>
          <a:xfrm>
            <a:off x="521354" y="1343606"/>
            <a:ext cx="386950" cy="828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7612C-EE5C-4564-B6DE-6BE7B5AE7FF7}"/>
              </a:ext>
            </a:extLst>
          </p:cNvPr>
          <p:cNvSpPr/>
          <p:nvPr/>
        </p:nvSpPr>
        <p:spPr>
          <a:xfrm>
            <a:off x="672776" y="1471622"/>
            <a:ext cx="458864" cy="1710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41F9256A-B262-4C62-B1D9-C6612729311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FAA29C30-6C07-4939-AF4C-54F1FE552E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51007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71618-A870-4C04-A84F-AE6BD73C4185}"/>
              </a:ext>
            </a:extLst>
          </p:cNvPr>
          <p:cNvSpPr/>
          <p:nvPr/>
        </p:nvSpPr>
        <p:spPr>
          <a:xfrm>
            <a:off x="5427110" y="635147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EB62B-8CDF-4CD3-8B76-80BB8C3F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C6002-3E6A-488B-B992-9971010136C3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518394B0-1F96-41F9-9989-8C9DC3B45A8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2FA1C98-9503-4651-B177-E69C1A3C01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77784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EDD82-11AB-41D8-8904-9E2471C0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6CE451-F107-4426-AACE-A9861837C53F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71D31667-1C23-4D2B-B3C8-93321CBF74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70CA3B6-A298-405E-AE3A-146B94411B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85685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D889D-65C1-4E34-AFC9-85AC7709B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6085A-6D01-4E35-ABC5-1205C5FB889D}"/>
              </a:ext>
            </a:extLst>
          </p:cNvPr>
          <p:cNvSpPr/>
          <p:nvPr/>
        </p:nvSpPr>
        <p:spPr>
          <a:xfrm>
            <a:off x="5198270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FFEFCCAC-42E5-4B51-9488-9E5DBD011C3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5DA6A43-AEE7-4B00-BC5F-5B13EA5285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291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C3C0-EF4E-4EE4-8F9E-86DA4A82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76" t="244" r="154" b="1"/>
          <a:stretch/>
        </p:blipFill>
        <p:spPr>
          <a:xfrm>
            <a:off x="2681543" y="1825625"/>
            <a:ext cx="6828915" cy="357089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03401EF8-EFD9-40C8-8AB7-6A237F53BA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6F237EF-AC44-4AF7-8AC1-989E25338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17329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5CAD-4FAB-40C0-A0D5-266A8FEC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DCE4EC-2D99-417E-A4D1-EACB216596A0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5B7FD-00BE-48A2-9A99-AAB40A0B8516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5AD2B-3058-4748-90C6-2A1B3898C3B1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37F62-2FA4-44AE-8DEC-B42FC71B97D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D0A7199C-7412-4375-8239-A17BFAD516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401F91C-AD7C-41EF-A7B5-A88864F6E0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25497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65BFE3-851E-4AAF-B904-BC8D9F18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83D133-E1F1-43B1-9154-827BDE231635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5904-7CA5-4485-8726-B344DFFD781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EB93D-6BCE-4D9B-96A3-E141550A51CB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CAB6E-4FF4-4F5D-8EF2-5F3A0BC5287D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3FD2C45E-B499-493F-9461-73FC4C7882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9472FC0-1541-4A2C-89E2-F753919F4E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45591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8BAFA-7571-4C73-82F6-B6A83B64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E949A8-C499-43FA-8C88-67ACE46BB1E3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0D778-FC05-4DD4-B149-C4E7BB22CBA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A197-ED9B-414F-99E2-DCACE5328D9A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A74BB-1446-4D3E-B1F8-FFB4F186357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">
            <a:extLst>
              <a:ext uri="{FF2B5EF4-FFF2-40B4-BE49-F238E27FC236}">
                <a16:creationId xmlns:a16="http://schemas.microsoft.com/office/drawing/2014/main" id="{B17AD53B-AB92-4D49-ADB8-8616D1F7602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B521F8F-6951-43E5-AC63-2DB10043E4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86110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89762-76C2-4608-BDDC-9D4A9E4B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074EE-7422-4AD4-A9B7-2F24DD4F2DC2}"/>
              </a:ext>
            </a:extLst>
          </p:cNvPr>
          <p:cNvSpPr/>
          <p:nvPr/>
        </p:nvSpPr>
        <p:spPr>
          <a:xfrm>
            <a:off x="5209646" y="636132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BA443B93-30D6-41CB-B5CC-15083481DA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18C92DC-494D-4F6E-A98C-7EA0E8621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41300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4AF040-E010-47ED-891C-3CFB220F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A58AE6-8D9B-4F22-A9BD-312688777D01}"/>
              </a:ext>
            </a:extLst>
          </p:cNvPr>
          <p:cNvSpPr/>
          <p:nvPr/>
        </p:nvSpPr>
        <p:spPr>
          <a:xfrm>
            <a:off x="873866" y="3384549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B68E6059-7884-46EC-9434-0B03F3FCC5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67CF759-6BE0-48E7-9E12-C92AC2D77A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26293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E4644-4C0A-47C6-835B-8DA45C1E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1EF2B-4CEB-47D0-B2DA-A7B13558BC1A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AB07D87D-8F96-426C-927E-8E421057AB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992A4C1-C8BA-4132-8D47-661B08727B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06067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F10FCD-15EB-4207-A920-EADED3AE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218BA9-FA29-406B-869B-09EF9085CD74}"/>
              </a:ext>
            </a:extLst>
          </p:cNvPr>
          <p:cNvSpPr/>
          <p:nvPr/>
        </p:nvSpPr>
        <p:spPr>
          <a:xfrm>
            <a:off x="271886" y="958746"/>
            <a:ext cx="41153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D7531E1F-7355-48A6-BBDD-2D60DF69A0B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4C216E0-A648-4634-87B4-841BB5FEF3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84669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30B2-1B80-4AEF-82E8-90428213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E2BD1B-B2AB-463B-81BF-DAAA5F881B53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E01B6871-2ACE-48F3-85E6-8E91C835A6A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3D312C5-0F0B-4758-AAF6-F8BAD7A61E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50633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80BC1-267C-4001-9FCF-665ECEFD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C7A1E-0060-4821-AC64-5C24FDE7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72" y="2899623"/>
            <a:ext cx="2410055" cy="1058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D2FDBF-5AD1-4868-8148-238CCBB1DD64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B8DA3BF5-CF5C-498D-B29F-8C129BA6B0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CAC7A-7FFE-429B-B0C9-2036357B47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0395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D6270-DBC0-43B1-A9F7-53465E69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D29A3-9F57-45F1-BA39-A730CCF52222}"/>
              </a:ext>
            </a:extLst>
          </p:cNvPr>
          <p:cNvSpPr/>
          <p:nvPr/>
        </p:nvSpPr>
        <p:spPr>
          <a:xfrm>
            <a:off x="271886" y="958746"/>
            <a:ext cx="366289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DFED2F13-3AC7-4860-AB23-328774F5B02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43ADB83-C60A-471F-B0C1-31C8F85F2D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775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ADCCC6-D43F-4A99-BF00-0CBDBAF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0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5164-5D53-40C8-9867-1815F7D6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885" y="1698512"/>
            <a:ext cx="3014635" cy="3460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A24AD-78DB-4B97-B632-73017C6A6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535" y="2547768"/>
            <a:ext cx="3014634" cy="3460975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1699CDA5-0A5D-4E5E-81F0-AFAEFDD2105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A2945267-4A5C-4071-92E7-6F357375A0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9038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305331-299D-43BA-822B-ABD56C08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D6F7C68-655C-4E62-9278-9DCA81F7F01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4DCAADD-5D21-4B86-BBFF-8CD4740D5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99707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9AF30-C2B0-4D1E-B930-0841A239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9BA7F0-FAF7-4F6C-854B-56F81B77EDFC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4C2EDA17-AA57-4AC5-A1FD-B60D4580F85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988090F-7473-42D2-911C-62081B2898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73137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Section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585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3F2713B-0653-4598-BC33-851654560F2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52A48D-74A6-4676-AF61-785475B4F1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68449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056D1-5DD3-4401-A4B5-97A025DD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DA709-BF0A-475D-86E3-57CBB9BB08DF}"/>
              </a:ext>
            </a:extLst>
          </p:cNvPr>
          <p:cNvSpPr/>
          <p:nvPr/>
        </p:nvSpPr>
        <p:spPr>
          <a:xfrm>
            <a:off x="7406640" y="5246370"/>
            <a:ext cx="1371474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0C41DEB8-B606-4424-BE63-170625D1D71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AD7B6C-E1F4-4895-BB2F-DC2510F48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78486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2DD46-C8A7-4AA0-9303-F73D31DF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523E92E-29B6-4C4B-AE1E-5C3A8A5617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6C072E9-6F24-40FA-978D-6864BE9502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81545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25A-A883-4A30-947A-A7A9F501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E5E50D7-685A-41E6-A38B-15D1AD5E3B8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89B409-4C4F-4983-8407-054357EE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07042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EBE44-E7EA-4CCD-AB1A-264EF67D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FBB3A83-052C-4174-83F3-EBF68464FE6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A30A47F-196B-4C22-8842-DF8C57BB19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82571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1E49E-8E3A-4F9B-9AD9-ED7DA9DE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17211CD-1465-40C7-B944-72FB9CAC5D9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76D4852-76E8-4E32-B294-CC7C0F76BB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32454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012A6-8EAF-45DB-8515-86941AF7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03A617-D542-49B0-BD41-2F743F47E7F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5D14FD7-5A52-44DB-ABF5-1613D94C6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222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F83D76-7C80-4E1A-95ED-EB58137C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7D4E9A-DEB6-4B7E-9F67-3BEEF8798E4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FF27DE-2813-45F2-BCA6-F3BD3541CE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47749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72058-3909-4585-9D96-3F61C73E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C466DB1-E011-472B-A5E7-E8809998FE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B1E8580-D383-49DE-A940-572E4ADE9A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28710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E653D-BCA8-4981-9557-49171D41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E099EE1-B398-481C-AEA3-213081CBDA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1B5A932-3155-4C7C-9875-9A701A601E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908963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01433-6962-42C3-AF6C-21CEB2D8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1F24B1D-5254-4D48-BFBE-7B32EE77785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4544F6B-5FDA-4F0B-9ABA-675FF9E326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18250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96331-5612-49EF-8968-63F1D03C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FB1CF9E-690F-4C06-896E-D6185353D84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866D08F-F164-4602-8AD5-C88FC2E03F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81501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5FDB5-40C4-4EAB-87E2-40B3E7BE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A20F0106-356A-416D-8674-0CBE4AF17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AAA5A75-2F89-4229-BCE5-F00887E54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23432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81B24-37B0-41A3-9C81-3949B34B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19D54D5-A97C-4C4D-B479-96D7D3D716C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0A691B1-EFC6-472D-98EC-43E5297A3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3054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54678-1A51-4D4C-B23F-1421B1D5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FEEF8CC-4C91-4770-ABE6-B33867A768D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BF1A991-0B3B-4960-9571-22B2B339F2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3127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0C9CB-0AE6-40D4-B986-F9B0D69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E8C05DC-7EB9-4DD7-8DF8-85A577E63D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469F4F2-455E-493B-81F2-1E010FC58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68865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17DAB-7A00-4FD0-BAF2-6AED3309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C2BD4E1-F4F3-4E01-8F70-83B162188FE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3EB7002-FF31-4968-9107-C8A6980660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86317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1BD31-F534-4B14-A1CD-F56998EF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6ED48A9-742C-4BA7-B2DB-9F4B8464C1F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9075D88-F37D-4AC1-9ACE-9157E8348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51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B83C4-95B8-4CAE-9976-D8A89B30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37B4B8-B5E9-481B-858B-6FF934308E7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71621AD-5D37-4941-84D8-C3C74BD2BB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83489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Machine Learning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7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578B1-2D7B-40F4-8A1E-98A1E85B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14" y="1690688"/>
            <a:ext cx="8349738" cy="469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ML / AI</a:t>
            </a:r>
            <a:endParaRPr lang="en-US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FD952B38-D68A-427E-B99C-45F7E591EC0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8B91895-3B18-4B85-8798-0662E2BC1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43490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9F7C8804-6FF0-46A5-83C1-18198C4FC9C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3B22DC28-701F-4EBA-90AC-3EA384342F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9F2A4F1-7EA9-4340-B359-1D03D495070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F59B949-546A-4A50-949D-5397D53A1F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64E26A4A-7A43-4F17-9E52-C75D27AA371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53E7470-7DB2-4F27-BBBD-0FD86372BB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D9811C-725F-4899-A61E-1BDF6056CCD9}"/>
              </a:ext>
            </a:extLst>
          </p:cNvPr>
          <p:cNvSpPr/>
          <p:nvPr/>
        </p:nvSpPr>
        <p:spPr>
          <a:xfrm>
            <a:off x="1892300" y="1386681"/>
            <a:ext cx="7086600" cy="38203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16F6E0-9C9F-43A7-8AB0-00F41F6339AE}"/>
              </a:ext>
            </a:extLst>
          </p:cNvPr>
          <p:cNvSpPr/>
          <p:nvPr/>
        </p:nvSpPr>
        <p:spPr>
          <a:xfrm>
            <a:off x="9124314" y="4193531"/>
            <a:ext cx="1746886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in 2019ctp2</a:t>
            </a:r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84C6A9C9-B5DD-4436-9F66-E13579C5A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55A1D2-FA4D-4D1A-AC8C-B07E257211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40" y="1939968"/>
            <a:ext cx="38100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54047-B0D4-483E-9ABA-B2DF456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21542"/>
            <a:ext cx="3810000" cy="43338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B1208B-EAD1-4458-A722-975003CAF1FC}"/>
              </a:ext>
            </a:extLst>
          </p:cNvPr>
          <p:cNvSpPr/>
          <p:nvPr/>
        </p:nvSpPr>
        <p:spPr>
          <a:xfrm>
            <a:off x="9514840" y="242366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0EE511-C915-4AA0-9773-4051ED3F7873}"/>
              </a:ext>
            </a:extLst>
          </p:cNvPr>
          <p:cNvSpPr/>
          <p:nvPr/>
        </p:nvSpPr>
        <p:spPr>
          <a:xfrm>
            <a:off x="7004212" y="204353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39DF51CE-8EF7-4641-ACA3-82CFA32704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AE42EC9-3BBC-4155-9846-C606EF3B4A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1DA2AA0-A805-4C48-A516-458C84892D8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11F3C22-C4D7-4F63-AC31-B96603B36C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50488-26B4-4358-840E-F705AB0E9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6"/>
          <a:stretch/>
        </p:blipFill>
        <p:spPr>
          <a:xfrm>
            <a:off x="0" y="0"/>
            <a:ext cx="9554908" cy="3718560"/>
          </a:xfrm>
          <a:prstGeom prst="rect">
            <a:avLst/>
          </a:prstGeom>
        </p:spPr>
      </p:pic>
      <p:pic>
        <p:nvPicPr>
          <p:cNvPr id="1026" name="Picture 2" descr="image001">
            <a:extLst>
              <a:ext uri="{FF2B5EF4-FFF2-40B4-BE49-F238E27FC236}">
                <a16:creationId xmlns:a16="http://schemas.microsoft.com/office/drawing/2014/main" id="{5D4E1C98-BB93-4527-9C42-189B6A7A2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6"/>
          <a:stretch/>
        </p:blipFill>
        <p:spPr bwMode="auto">
          <a:xfrm>
            <a:off x="2637092" y="3490808"/>
            <a:ext cx="9553575" cy="336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DE87BC-9638-47EB-B00E-3024682FB288}"/>
              </a:ext>
            </a:extLst>
          </p:cNvPr>
          <p:cNvSpPr/>
          <p:nvPr/>
        </p:nvSpPr>
        <p:spPr>
          <a:xfrm>
            <a:off x="7970520" y="441502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E2FE72-1B6D-430C-A959-AA86E1AD36C5}"/>
              </a:ext>
            </a:extLst>
          </p:cNvPr>
          <p:cNvSpPr/>
          <p:nvPr/>
        </p:nvSpPr>
        <p:spPr>
          <a:xfrm>
            <a:off x="4366926" y="69225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C792A4A5-5B14-4524-871F-DD5210C8D78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6D822BD-5F92-4C81-A509-9F09313F80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F0125-592E-482F-82BE-5FC93862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95" y="0"/>
            <a:ext cx="971421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B4FDEF-4EAC-4299-8117-1C482FC42493}"/>
              </a:ext>
            </a:extLst>
          </p:cNvPr>
          <p:cNvSpPr/>
          <p:nvPr/>
        </p:nvSpPr>
        <p:spPr>
          <a:xfrm>
            <a:off x="7011296" y="3590275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F0E04F47-F47F-40F9-A75E-7E831316077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B8B5059-7BA7-4E29-BAA4-196F806743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214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A6FCE-7453-4F2F-BA74-CDDBE5AC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833437"/>
            <a:ext cx="9839325" cy="519112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F2E555F-C787-4EE7-B9E2-47A5E523DE5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AC0796-8632-49C0-9A64-D906211CFD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4715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624D15-6FEA-4551-859F-ABC32BFE8E36}"/>
              </a:ext>
            </a:extLst>
          </p:cNvPr>
          <p:cNvSpPr/>
          <p:nvPr/>
        </p:nvSpPr>
        <p:spPr>
          <a:xfrm>
            <a:off x="1890714" y="1771650"/>
            <a:ext cx="56499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19F6A-0485-49EB-AFD5-DE32E5826AFF}"/>
              </a:ext>
            </a:extLst>
          </p:cNvPr>
          <p:cNvSpPr/>
          <p:nvPr/>
        </p:nvSpPr>
        <p:spPr>
          <a:xfrm>
            <a:off x="5710238" y="2073275"/>
            <a:ext cx="581501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8B0AC-F216-44C4-BA3A-4AA07B0E2C78}"/>
              </a:ext>
            </a:extLst>
          </p:cNvPr>
          <p:cNvSpPr/>
          <p:nvPr/>
        </p:nvSpPr>
        <p:spPr>
          <a:xfrm>
            <a:off x="637223" y="1235869"/>
            <a:ext cx="175545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639300" y="3875881"/>
            <a:ext cx="1885949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2CC87A-4CD6-4E48-BCCA-274F2822D2B1}"/>
              </a:ext>
            </a:extLst>
          </p:cNvPr>
          <p:cNvSpPr/>
          <p:nvPr/>
        </p:nvSpPr>
        <p:spPr>
          <a:xfrm>
            <a:off x="5685471" y="679851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13" name="Parallelogram 1">
            <a:extLst>
              <a:ext uri="{FF2B5EF4-FFF2-40B4-BE49-F238E27FC236}">
                <a16:creationId xmlns:a16="http://schemas.microsoft.com/office/drawing/2014/main" id="{41BF4B67-3EDE-4426-AF7D-2477293EE87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B5EEC5A-3F20-4E2E-B53C-AF29DB7BE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973B8-A6AB-4BAA-83D8-D4876880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7787"/>
            <a:ext cx="11563350" cy="41624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A81DD0-8CF0-4BF3-AFC6-FE231C5228A4}"/>
              </a:ext>
            </a:extLst>
          </p:cNvPr>
          <p:cNvSpPr/>
          <p:nvPr/>
        </p:nvSpPr>
        <p:spPr>
          <a:xfrm>
            <a:off x="5544818" y="674697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549653" y="3759340"/>
            <a:ext cx="1975596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112E31-248C-4EB6-8CA6-9402BAA17C4F}"/>
              </a:ext>
            </a:extLst>
          </p:cNvPr>
          <p:cNvSpPr/>
          <p:nvPr/>
        </p:nvSpPr>
        <p:spPr>
          <a:xfrm>
            <a:off x="3943350" y="3474243"/>
            <a:ext cx="160146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CF19BDC4-3573-4E82-8F39-CB11A73DC2C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BBDD40A-D3FA-4CAE-BF6D-F9A0F8760B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79367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6EC72-B8B8-4E80-B35D-E18B6ED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928687"/>
            <a:ext cx="10439400" cy="5000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BBF15-7154-43BE-AFEA-591A386B8BF0}"/>
              </a:ext>
            </a:extLst>
          </p:cNvPr>
          <p:cNvSpPr/>
          <p:nvPr/>
        </p:nvSpPr>
        <p:spPr>
          <a:xfrm>
            <a:off x="2374106" y="5735637"/>
            <a:ext cx="75723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841BAE6-B107-4495-94F2-A8351F0885B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07C194E-B7AE-4D99-A521-05737FE8A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29541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7A171-CD71-46BB-8FE6-BB58B439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19237"/>
            <a:ext cx="11010900" cy="381952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03BAC7B-10B9-4590-B680-201BCCD346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127DE52-9C40-40AC-A48B-81D33AABF8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8F2138-D112-4CF4-9898-B5B22678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" y="0"/>
            <a:ext cx="121878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4F1BE-DC1B-4F18-B85D-E13109B1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41" y="3742763"/>
            <a:ext cx="5738532" cy="277985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F5F0924-F08D-46D0-82E5-296D7B3E6E8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1FC05FF-46C5-4FAA-8A84-FB3CFD1B51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A769E4B-3147-4226-88FA-47135976A7C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E709A34-6563-4423-8B29-53B4CC561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F3451E0-ECE7-4682-B2BB-D9120BC1273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E7231E6-D8EF-41A2-9719-73B6884B4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4B20891-771D-46C9-9F86-00E6DD85FE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EEA5477-B2E8-4CAC-9D25-9BB867A3DD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BF995B1-AD39-4ACC-91AC-D0956406288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21AEAC6-B830-4BB2-8478-CB744311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98FCA61-D66E-4167-97F3-C29B4D66533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0471DA-EED7-48E0-8738-CF2C5971E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F517BA-9421-450F-BD85-0E56908A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A9ABF-D3C9-4E37-A5F3-4DB719D4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04" r="23643" b="37976"/>
          <a:stretch/>
        </p:blipFill>
        <p:spPr>
          <a:xfrm>
            <a:off x="-1" y="3564904"/>
            <a:ext cx="9309464" cy="693588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A9F4F47-07A6-4363-9384-1F3AE838A52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CAD8F050-0043-41F8-84A3-B4A29365AD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17528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3371610-1D8A-419E-843F-B7C2E295695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A82A07C-7229-481A-A02A-67A3881C57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4DE9221-D8D4-4D88-8A2C-B72B347525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B187572-1059-4293-B640-4D55A379A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C084E35-11FD-4B6A-8EC6-F66FE95AC8C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EE5EE36-EC97-4230-8682-89D246F38E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99302D8-CDD4-45AB-901E-B6B928FC418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F825FB4-35E9-4363-9CC1-9CD469826C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87986743-BECF-4D53-8855-66410D95D0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BFDAD3E-652F-4040-AC2C-5D1B6D21A2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56152A8-13D1-428C-A735-8444005587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915C2FA-C883-409A-97FC-51BE781184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C4BD86C-732A-46E2-B841-762480BA3EF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A86413C-770A-4105-830F-7040645DB5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EF1F9CE-A3EE-4DE6-BB53-6F99ADD9F4E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620FF4E-F714-4CA1-8001-0FE0D875A4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2F6C7A-1A79-439B-B149-22570543477D}"/>
              </a:ext>
            </a:extLst>
          </p:cNvPr>
          <p:cNvSpPr/>
          <p:nvPr/>
        </p:nvSpPr>
        <p:spPr>
          <a:xfrm>
            <a:off x="747713" y="4741545"/>
            <a:ext cx="890746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F31C-C772-408D-9DFF-959BF65FA8F2}"/>
              </a:ext>
            </a:extLst>
          </p:cNvPr>
          <p:cNvSpPr/>
          <p:nvPr/>
        </p:nvSpPr>
        <p:spPr>
          <a:xfrm>
            <a:off x="747713" y="4474843"/>
            <a:ext cx="38338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6953D-3A62-41D0-80E7-651FAA7137F6}"/>
              </a:ext>
            </a:extLst>
          </p:cNvPr>
          <p:cNvSpPr/>
          <p:nvPr/>
        </p:nvSpPr>
        <p:spPr>
          <a:xfrm>
            <a:off x="2578894" y="4084318"/>
            <a:ext cx="95011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A1005C-3901-46D4-9661-F42F0AA410C4}"/>
              </a:ext>
            </a:extLst>
          </p:cNvPr>
          <p:cNvSpPr/>
          <p:nvPr/>
        </p:nvSpPr>
        <p:spPr>
          <a:xfrm>
            <a:off x="747712" y="1717918"/>
            <a:ext cx="6818947" cy="282332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13E653F2-8B2B-477B-B8E9-FFE655FFD1A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DFBE776-CC7F-463D-B2D1-B5B11352E7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3C7D82EC-B147-44E3-AA3C-25D2F41C66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388E4C4-C332-422E-9DE0-895B9E2B9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6ACBFA-069A-4454-A7E1-3BABB8E4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63EB0A8-7F86-4B2C-9742-4FEAAADFED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70F0AF2-F6A1-473A-BF4B-340135E9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9514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415717-14C0-41BB-AFF2-629C74F5D414}"/>
              </a:ext>
            </a:extLst>
          </p:cNvPr>
          <p:cNvSpPr/>
          <p:nvPr/>
        </p:nvSpPr>
        <p:spPr>
          <a:xfrm>
            <a:off x="5922169" y="3284537"/>
            <a:ext cx="573881" cy="534988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17E62E2F-98FE-4543-A4FC-B93C25C4D9C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1C610D5-6D0C-4746-94CF-B2F870FE05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8B86EA-50A0-4164-BA04-31245078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5"/>
            <a:ext cx="12192000" cy="685188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E74360E-3782-4AF3-9980-B28DD083AE7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DA30B1E-4826-4C45-B58B-8A86C4A3BE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1375D-A23E-4D34-843C-1E348C06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08" y="0"/>
            <a:ext cx="963038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27180-8D0B-49FF-B0FC-0CB92F866061}"/>
              </a:ext>
            </a:extLst>
          </p:cNvPr>
          <p:cNvSpPr/>
          <p:nvPr/>
        </p:nvSpPr>
        <p:spPr>
          <a:xfrm>
            <a:off x="1825578" y="5969847"/>
            <a:ext cx="247257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E6C6B25C-0B7C-41A6-ACE5-8CDE72FC0CF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92B04D7-D623-4F74-8A01-366157B3A3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1B5BF-80E2-4E99-8084-04024E0C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6" y="0"/>
            <a:ext cx="111898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067F2A-7157-47CB-8002-61F290E09445}"/>
              </a:ext>
            </a:extLst>
          </p:cNvPr>
          <p:cNvSpPr/>
          <p:nvPr/>
        </p:nvSpPr>
        <p:spPr>
          <a:xfrm>
            <a:off x="1054894" y="6263301"/>
            <a:ext cx="160015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E7FF25-ADD3-4962-860E-507B925F5BA3}"/>
              </a:ext>
            </a:extLst>
          </p:cNvPr>
          <p:cNvSpPr/>
          <p:nvPr/>
        </p:nvSpPr>
        <p:spPr>
          <a:xfrm>
            <a:off x="2370885" y="5979933"/>
            <a:ext cx="153114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5A4E8086-EF4A-4813-9C31-BFF68A32FA8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9131521-4349-4D7C-9F30-BAB6AF570F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D0F821-6FD8-424E-9EAC-296F508678DE}"/>
              </a:ext>
            </a:extLst>
          </p:cNvPr>
          <p:cNvSpPr/>
          <p:nvPr/>
        </p:nvSpPr>
        <p:spPr>
          <a:xfrm>
            <a:off x="738189" y="1445895"/>
            <a:ext cx="102076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7A6EC13F-372A-47BC-8D45-48724BCCB33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19B064F-F67A-4334-8372-D86F0ABD6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89077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Parallelogram 1">
            <a:extLst>
              <a:ext uri="{FF2B5EF4-FFF2-40B4-BE49-F238E27FC236}">
                <a16:creationId xmlns:a16="http://schemas.microsoft.com/office/drawing/2014/main" id="{5EF95547-7115-4100-B7E8-1F2A89C2E4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C99FD9B-AEF6-46CA-A83B-75B0949C2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4040" y="1507220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(Enable Force Encryption)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(Postman)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(Deny Create)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(Amulet of Daylight)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(Import, Schema Compare)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wins!, Cognitive API)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6276ADAF-EAAC-411A-A36B-A57274298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54" y="28320"/>
            <a:ext cx="4099860" cy="9709645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andy.pt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R Services Samples: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Pre-Trained ML Models: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Machine Learning Services: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Components to Support Python: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Threading ML: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Interactive deep learning: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sqlworkshops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aka.ms/ss19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hfleitas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/Pixies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D044-BB4C-4898-8DB2-1285B15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70" y="0"/>
            <a:ext cx="7224059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736FB6DC-85B3-46A7-A3F0-3D62C0C14A5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908935-A4E9-4C8D-95BC-14A267163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71972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iversal Property and Casualty Insurance Company (UPCIC)">
            <a:hlinkClick r:id="rId3"/>
            <a:extLst>
              <a:ext uri="{FF2B5EF4-FFF2-40B4-BE49-F238E27FC236}">
                <a16:creationId xmlns:a16="http://schemas.microsoft.com/office/drawing/2014/main" id="{F4F73AC6-549F-4AB7-8F4D-DDEAD63D9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3" t="13450" r="24493" b="15498"/>
          <a:stretch/>
        </p:blipFill>
        <p:spPr bwMode="auto">
          <a:xfrm>
            <a:off x="4140199" y="1826755"/>
            <a:ext cx="3911602" cy="260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Sponsor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1110 W Commercial Blvd, Fort Lauderdale, FL 33309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Ph.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(800) 425-9113 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universalproperty.com</a:t>
              </a: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66767"/>
                </a:solidFill>
                <a:effectLst/>
                <a:uLnTx/>
                <a:uFillTx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/pixies19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373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A13A8-1292-4711-9C8E-4787BF9D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0109CA0-A7D2-4440-8CE1-E2DAE48280B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4C3B204-7DBD-4513-90AA-48866C0B3B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805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39C17E6D-AB9A-4242-9CA9-C31CE3D7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61913"/>
            <a:ext cx="4123792" cy="67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Hack / Protect 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Learn Both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Tabular Data Stream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Load Test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Dynamic Data Masking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Row-Level Security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Bonus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4BE9A-9BC3-42FF-9B51-D2839FDE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DC278CB-77F3-478B-814E-E212F60423B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8916C45-A470-4C50-A2B0-ABF70D3DFA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51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9914D-04EC-49A2-B257-91F6D16A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9575C72-118D-4DF0-AF8D-CF6961D58AE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ED426A8-A4E0-43A7-89B6-24732D3B5E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0902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B5EF9-6478-498E-BD11-4119D9F1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1F51FDF-7083-439E-9A12-526315B6BA6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C77E952-5DE6-420C-AFC6-154B41F38A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978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ACE87-9432-41EF-8FED-5AE2BC4C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8EE62E4-E94B-475A-9319-C110CF38A9D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C167875-1E01-4C63-91CB-A1AB57FC84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446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FA3DE-77CA-4D6A-BCA3-061C999D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85B3E18-8196-4ECC-ABF9-0923462A98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31640C-F96A-442F-973C-633D43A404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423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2F909F-0D21-4CA3-A404-7892B475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F3783C8-310E-4942-825E-72DD82D54CD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01CEEDE-47C2-448B-BB0C-A4FCEA013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681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2DC5-5CDD-4A25-8B22-DC52EF53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77CDBAF-04D8-4ED3-A684-77F01472811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C5A5FED-1C0B-49ED-B2D5-F5C5C5892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517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28E6C-BE26-4410-8270-A9C4360D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9122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0A1433E-F0BE-467C-AC94-14CB2CB70D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5DBCC2C-2218-4E61-B152-4ECAC2A82E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9094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13715-F7E9-44D1-8457-8B0456F6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CCAB8EF-0DBF-4833-A7CC-35346B9403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3CB510C-430A-426A-BF9D-E0AC5211B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584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19276-2192-4520-802B-67CED113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BF83AC0-5736-4878-82A9-FA96545E311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68181DC-342E-46E1-8ED1-3083F97D72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981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E9B1B-6919-47C5-9051-0118558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A24E3A-C685-44E8-B4F1-FD8B52CB609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095C7EA-10B2-4F1A-9D7A-F7FCA9FC00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01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946BE7-33A3-4D05-B0FB-4FC7E967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0"/>
            <a:ext cx="12199121" cy="685399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798EC51-E38E-48ED-A7D3-2FD78622971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809AB1E-7B67-4479-B83F-98FB7BF5C1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0736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2D73839-E948-4228-839D-1DCF18FAB6E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63CCD2AB-F719-48EF-9D9A-43F69D43467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662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152D9-2C2E-41AA-B3FA-E1DD1D8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6A022A19-F146-41BF-95A3-175B4BEA6AF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D37DAF-377C-499E-BE86-F4D1FA395B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7776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900A7-4AE1-4688-B4C9-2074F36E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6CCDC84-8797-44F2-92C8-6DC7B2B213F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C198158-AC98-4067-B6D1-83A646804F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0478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F7C1E-EE32-494C-8C52-0E0F3D6E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E23AC4D-D677-49B0-8623-FCC4A1808C1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B903355-3DE0-4A12-AFFD-A91F18F648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4272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CB1E9-7CEF-4FB8-A9CE-4757564D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52AAB00-A683-418E-87BC-AEB71EB4067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4F3EEE3-C87C-4B31-ACE4-41D8200873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260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Load Test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55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Comparison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F54D6A-D653-4470-803E-7229A4551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326958"/>
              </p:ext>
            </p:extLst>
          </p:nvPr>
        </p:nvGraphicFramePr>
        <p:xfrm>
          <a:off x="838200" y="1825625"/>
          <a:ext cx="5219700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EEC88D7-F6BE-4FD9-AC4B-6DC50464D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562058"/>
              </p:ext>
            </p:extLst>
          </p:nvPr>
        </p:nvGraphicFramePr>
        <p:xfrm>
          <a:off x="6057901" y="1825625"/>
          <a:ext cx="5295899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arallelogram 1">
            <a:extLst>
              <a:ext uri="{FF2B5EF4-FFF2-40B4-BE49-F238E27FC236}">
                <a16:creationId xmlns:a16="http://schemas.microsoft.com/office/drawing/2014/main" id="{3B00662B-A317-4CE7-BA18-2AFA700CE6D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8D1F159-4343-4CBB-9CB0-C424133C3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9249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4FB89-D240-4D52-BF09-EE91F9C5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47A911C1-4DBD-4E6F-B6C2-CBF843CDC8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4E36862-AA60-48A7-877D-599439944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701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55909-D30F-478A-B7B0-96F2B1AC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95" y="0"/>
            <a:ext cx="8435809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1F5E12-90D6-49C1-8CCA-1B7DACB387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583A82-F8BD-4A11-9D90-1C6776CFE0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8332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A05BE-B4FC-4D2E-8C2B-C1F9ACCF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32" y="0"/>
            <a:ext cx="7436735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E4AAE91-20BF-4741-8EAB-77F345E66CE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372B650-0843-4269-8606-E553497A5B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6091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8859F-E81F-410A-80E1-B74ADDD2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81" y="0"/>
            <a:ext cx="667723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4AE0028-DD7C-4A24-B03D-059459C6626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C347C6E-C5C5-469B-A8EB-D87CE02F7A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5933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2C3B9-05F9-4F76-93A4-268DD342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4C112D-8C8F-4382-9558-5B65F0263C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F9D3EA8-97C8-42A4-B4A7-1A4F3436A6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8232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20FC5-DFE1-415F-838F-253A3A7A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"/>
            <a:ext cx="12192000" cy="6854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680C8-4705-45DE-8240-2039D47B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76" y="1176023"/>
            <a:ext cx="3924848" cy="4505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C94DC-8C17-4F3A-A091-55DED5043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490" y="2156114"/>
            <a:ext cx="3924848" cy="4505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25728-2685-47FC-8729-46D83C47F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798" y="3754822"/>
            <a:ext cx="1476375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F0C43-8276-4FD6-926B-A14AF0412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827" y="3754822"/>
            <a:ext cx="3376258" cy="1260912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A11D8271-A062-4F5D-8689-5BF61CFFAC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335CF928-4166-4358-B123-98E5CF185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3627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B4A6A-09AD-4594-88AA-7976EC1C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1EF785B-2F19-4BA7-BBB0-693D52F9544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7A3AC56-697A-40DE-80AD-66184434A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7449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E24B0-5974-4941-A153-594D1A7E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97C6658-B33A-4717-A397-DEB85457D1D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E04B653-893A-4208-A411-C50A517E8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3487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361ECF-BB12-4CBE-A6C8-53577797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CDD4F56-9508-4EB7-8956-E4AA55AEBEE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927A50D-010B-4E8C-A9BD-7C03C292A7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009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1A6AE-EDDC-4B5A-9823-C868E173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9B3BBDAF-797E-4163-A988-87FDB60ED7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C30906C-38D0-40BB-84E1-59888128F2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494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09B15-5ECF-4668-ACE6-63FD1EAB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C29246B-7FAD-4A0A-896B-9D6F0BD47FF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F26B0FA-6318-4599-ACB2-2081E4A586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288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EA723-FC28-4915-803F-342E6A4C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51045"/>
          <a:stretch/>
        </p:blipFill>
        <p:spPr>
          <a:xfrm>
            <a:off x="-25149" y="-24681"/>
            <a:ext cx="5992562" cy="6880162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BBE557-19F7-406B-A318-83A759BBC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0"/>
          <a:stretch/>
        </p:blipFill>
        <p:spPr>
          <a:xfrm>
            <a:off x="3324762" y="-24681"/>
            <a:ext cx="2660070" cy="6882681"/>
          </a:xfrm>
          <a:prstGeom prst="rect">
            <a:avLst/>
          </a:prstGeom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BCEC4C96-3B45-4B20-9112-38CAC30AA5B2}"/>
              </a:ext>
            </a:extLst>
          </p:cNvPr>
          <p:cNvSpPr/>
          <p:nvPr/>
        </p:nvSpPr>
        <p:spPr>
          <a:xfrm>
            <a:off x="98221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hlinkClick r:id="rId6"/>
            <a:extLst>
              <a:ext uri="{FF2B5EF4-FFF2-40B4-BE49-F238E27FC236}">
                <a16:creationId xmlns:a16="http://schemas.microsoft.com/office/drawing/2014/main" id="{6B9EBF26-F428-4CD2-8918-F68F9D8CB207}"/>
              </a:ext>
            </a:extLst>
          </p:cNvPr>
          <p:cNvSpPr/>
          <p:nvPr/>
        </p:nvSpPr>
        <p:spPr>
          <a:xfrm>
            <a:off x="76758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hlinkClick r:id="rId7"/>
            <a:extLst>
              <a:ext uri="{FF2B5EF4-FFF2-40B4-BE49-F238E27FC236}">
                <a16:creationId xmlns:a16="http://schemas.microsoft.com/office/drawing/2014/main" id="{73E523CC-7E3F-4BC9-9EA0-6C8C3951DEF6}"/>
              </a:ext>
            </a:extLst>
          </p:cNvPr>
          <p:cNvSpPr/>
          <p:nvPr/>
        </p:nvSpPr>
        <p:spPr>
          <a:xfrm>
            <a:off x="55295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8"/>
            <a:extLst>
              <a:ext uri="{FF2B5EF4-FFF2-40B4-BE49-F238E27FC236}">
                <a16:creationId xmlns:a16="http://schemas.microsoft.com/office/drawing/2014/main" id="{448A8854-9FF1-4024-9DB8-A5C864E45421}"/>
              </a:ext>
            </a:extLst>
          </p:cNvPr>
          <p:cNvSpPr/>
          <p:nvPr/>
        </p:nvSpPr>
        <p:spPr>
          <a:xfrm>
            <a:off x="55295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1790AD32-7EB9-4828-9FEC-D6ACC3EC7B56}"/>
              </a:ext>
            </a:extLst>
          </p:cNvPr>
          <p:cNvSpPr/>
          <p:nvPr/>
        </p:nvSpPr>
        <p:spPr>
          <a:xfrm>
            <a:off x="76758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10"/>
            <a:extLst>
              <a:ext uri="{FF2B5EF4-FFF2-40B4-BE49-F238E27FC236}">
                <a16:creationId xmlns:a16="http://schemas.microsoft.com/office/drawing/2014/main" id="{9B48B629-6953-47EC-A163-297EE7728573}"/>
              </a:ext>
            </a:extLst>
          </p:cNvPr>
          <p:cNvSpPr/>
          <p:nvPr/>
        </p:nvSpPr>
        <p:spPr>
          <a:xfrm>
            <a:off x="98221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hlinkClick r:id="rId11"/>
            <a:extLst>
              <a:ext uri="{FF2B5EF4-FFF2-40B4-BE49-F238E27FC236}">
                <a16:creationId xmlns:a16="http://schemas.microsoft.com/office/drawing/2014/main" id="{701BF384-D110-4A4A-8942-68D6B23A100B}"/>
              </a:ext>
            </a:extLst>
          </p:cNvPr>
          <p:cNvSpPr/>
          <p:nvPr/>
        </p:nvSpPr>
        <p:spPr>
          <a:xfrm>
            <a:off x="546100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hlinkClick r:id="rId12"/>
            <a:extLst>
              <a:ext uri="{FF2B5EF4-FFF2-40B4-BE49-F238E27FC236}">
                <a16:creationId xmlns:a16="http://schemas.microsoft.com/office/drawing/2014/main" id="{D486EA98-1549-407C-821F-B89F82977B15}"/>
              </a:ext>
            </a:extLst>
          </p:cNvPr>
          <p:cNvSpPr/>
          <p:nvPr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webinar events </a:t>
            </a:r>
          </a:p>
        </p:txBody>
      </p:sp>
      <p:sp>
        <p:nvSpPr>
          <p:cNvPr id="28" name="Rectangle 27">
            <a:hlinkClick r:id="rId5"/>
            <a:extLst>
              <a:ext uri="{FF2B5EF4-FFF2-40B4-BE49-F238E27FC236}">
                <a16:creationId xmlns:a16="http://schemas.microsoft.com/office/drawing/2014/main" id="{939777BE-540E-45DE-9E64-C0E40D1B7C3E}"/>
              </a:ext>
            </a:extLst>
          </p:cNvPr>
          <p:cNvSpPr/>
          <p:nvPr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1-day local training events</a:t>
            </a:r>
          </a:p>
        </p:txBody>
      </p:sp>
      <p:sp>
        <p:nvSpPr>
          <p:cNvPr id="29" name="Rectangle 28">
            <a:hlinkClick r:id="rId6"/>
            <a:extLst>
              <a:ext uri="{FF2B5EF4-FFF2-40B4-BE49-F238E27FC236}">
                <a16:creationId xmlns:a16="http://schemas.microsoft.com/office/drawing/2014/main" id="{F21E2878-37A5-4488-AD2B-39D4E7A7D3EF}"/>
              </a:ext>
            </a:extLst>
          </p:cNvPr>
          <p:cNvSpPr/>
          <p:nvPr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user groups around the world</a:t>
            </a:r>
          </a:p>
        </p:txBody>
      </p:sp>
      <p:sp>
        <p:nvSpPr>
          <p:cNvPr id="30" name="Rectangle 29">
            <a:hlinkClick r:id="rId13"/>
            <a:extLst>
              <a:ext uri="{FF2B5EF4-FFF2-40B4-BE49-F238E27FC236}">
                <a16:creationId xmlns:a16="http://schemas.microsoft.com/office/drawing/2014/main" id="{37B1EBC2-D7F5-48BD-92B3-C6650B7ED32D}"/>
              </a:ext>
            </a:extLst>
          </p:cNvPr>
          <p:cNvSpPr/>
          <p:nvPr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special interest user groups </a:t>
            </a:r>
          </a:p>
        </p:txBody>
      </p:sp>
      <p:sp>
        <p:nvSpPr>
          <p:cNvPr id="31" name="Rectangle 30">
            <a:hlinkClick r:id="rId9"/>
            <a:extLst>
              <a:ext uri="{FF2B5EF4-FFF2-40B4-BE49-F238E27FC236}">
                <a16:creationId xmlns:a16="http://schemas.microsoft.com/office/drawing/2014/main" id="{FF20609A-EC33-4E94-B583-25071CB2CDDC}"/>
              </a:ext>
            </a:extLst>
          </p:cNvPr>
          <p:cNvSpPr/>
          <p:nvPr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analytics training </a:t>
            </a:r>
          </a:p>
        </p:txBody>
      </p:sp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A7D861DA-C943-4285-B9F5-6B711EB68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5" b="-10982"/>
          <a:stretch/>
        </p:blipFill>
        <p:spPr>
          <a:xfrm>
            <a:off x="9910150" y="4011046"/>
            <a:ext cx="1172772" cy="1363432"/>
          </a:xfrm>
          <a:prstGeom prst="rect">
            <a:avLst/>
          </a:prstGeom>
        </p:spPr>
      </p:pic>
      <p:sp>
        <p:nvSpPr>
          <p:cNvPr id="33" name="Rectangle 32">
            <a:hlinkClick r:id="rId10"/>
            <a:extLst>
              <a:ext uri="{FF2B5EF4-FFF2-40B4-BE49-F238E27FC236}">
                <a16:creationId xmlns:a16="http://schemas.microsoft.com/office/drawing/2014/main" id="{56D50DA9-D28D-4CDB-BC59-5131EF73113E}"/>
              </a:ext>
            </a:extLst>
          </p:cNvPr>
          <p:cNvSpPr/>
          <p:nvPr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involved</a:t>
            </a:r>
          </a:p>
        </p:txBody>
      </p:sp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27827799-3970-4BB5-B560-717AD59F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2" t="8177" r="4042" b="8264"/>
          <a:stretch/>
        </p:blipFill>
        <p:spPr>
          <a:xfrm>
            <a:off x="5590584" y="1257300"/>
            <a:ext cx="1343616" cy="1261244"/>
          </a:xfrm>
          <a:prstGeom prst="rect">
            <a:avLst/>
          </a:prstGeom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CB85F959-2FCC-4072-ADA9-E23E9504F35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0" t="13627" r="24245" b="13173"/>
          <a:stretch/>
        </p:blipFill>
        <p:spPr>
          <a:xfrm>
            <a:off x="7912744" y="1257296"/>
            <a:ext cx="925864" cy="1261245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D963A13B-ADFC-40C1-A984-C4617A69F9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12047" r="8818" b="13419"/>
          <a:stretch/>
        </p:blipFill>
        <p:spPr>
          <a:xfrm>
            <a:off x="9817152" y="1257296"/>
            <a:ext cx="1404620" cy="1261245"/>
          </a:xfrm>
          <a:prstGeom prst="rect">
            <a:avLst/>
          </a:prstGeom>
        </p:spPr>
      </p:pic>
      <p:pic>
        <p:nvPicPr>
          <p:cNvPr id="37" name="Picture 36">
            <a:hlinkClick r:id="rId13"/>
            <a:extLst>
              <a:ext uri="{FF2B5EF4-FFF2-40B4-BE49-F238E27FC236}">
                <a16:creationId xmlns:a16="http://schemas.microsoft.com/office/drawing/2014/main" id="{28410633-AD5A-42D4-BCF8-2355CCB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8" t="11108" r="22299" b="11307"/>
          <a:stretch/>
        </p:blipFill>
        <p:spPr>
          <a:xfrm>
            <a:off x="5737736" y="4011046"/>
            <a:ext cx="987341" cy="1363432"/>
          </a:xfrm>
          <a:prstGeom prst="rect">
            <a:avLst/>
          </a:prstGeom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A286C412-9576-45C7-B8E9-123F0DF6D4A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7" t="10355" r="7094" b="12042"/>
          <a:stretch/>
        </p:blipFill>
        <p:spPr>
          <a:xfrm>
            <a:off x="7674445" y="4051300"/>
            <a:ext cx="1406055" cy="129220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455947-805A-4301-BDAF-7756017D7FC8}"/>
              </a:ext>
            </a:extLst>
          </p:cNvPr>
          <p:cNvCxnSpPr>
            <a:cxnSpLocks/>
          </p:cNvCxnSpPr>
          <p:nvPr/>
        </p:nvCxnSpPr>
        <p:spPr>
          <a:xfrm flipH="1">
            <a:off x="5580567" y="3589305"/>
            <a:ext cx="591062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D705C7D9-7753-46F1-B24C-FF08E39FEF0E}"/>
              </a:ext>
            </a:extLst>
          </p:cNvPr>
          <p:cNvSpPr txBox="1">
            <a:spLocks/>
          </p:cNvSpPr>
          <p:nvPr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5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Explore everything PASS has to offer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F5D8C-4C2B-42DD-808E-6668EFC18FF6}"/>
              </a:ext>
            </a:extLst>
          </p:cNvPr>
          <p:cNvSpPr/>
          <p:nvPr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PASS.org</a:t>
            </a:r>
          </a:p>
        </p:txBody>
      </p:sp>
      <p:sp>
        <p:nvSpPr>
          <p:cNvPr id="44" name="Rectangle 43">
            <a:hlinkClick r:id="rId20"/>
            <a:extLst>
              <a:ext uri="{FF2B5EF4-FFF2-40B4-BE49-F238E27FC236}">
                <a16:creationId xmlns:a16="http://schemas.microsoft.com/office/drawing/2014/main" id="{F371711E-4370-4254-A8E0-16D1B18FF20F}"/>
              </a:ext>
            </a:extLst>
          </p:cNvPr>
          <p:cNvSpPr/>
          <p:nvPr/>
        </p:nvSpPr>
        <p:spPr>
          <a:xfrm>
            <a:off x="546099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1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5D32A-338D-45D1-B00C-13370BE0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C9C2246A-81A3-451C-ADCB-A952FD0139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C88FED-2689-4802-A601-FF8F0D59E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9802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25C8E-5A37-4C47-9F15-D84FAA2A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307167C-514B-4E31-80B2-39826ADBB42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0F6DBC2-1817-4740-8CBF-FE234383B8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329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AD3DF-94BF-4DF8-8690-6E6E2F18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6551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03610-543D-4743-AF74-55766D0E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241" y="0"/>
            <a:ext cx="376551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1E241E-CE76-41A8-B60B-D3828F77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482" y="0"/>
            <a:ext cx="3765518" cy="68580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7390CD79-2B19-4E8B-9535-0571AE4F2C7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EF45AE87-DDD3-4DD2-997B-0A06E6438B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2547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3FC48-CA29-4CDD-A8C5-11558B41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ED8D0AE-0F2B-4AE7-ABB1-3224F91104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68ACFC8-C53D-46C8-9400-5FEA500032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33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86A9C689-A9BB-42B3-B6AE-1566777842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0D565CDD-B09F-4F7D-AC20-12EA128FED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1326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531C-A059-4413-B035-DA29419E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0D10440-161F-4DBC-89F8-1E077C4DA0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A14C063-5988-4C9C-8CD0-EBD83E40AD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1266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1470-A252-4DBD-9C38-FE4DB5E2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CE7F203-F43F-43FD-96D8-578CD0F06B8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0CE8523-C12C-4946-95AA-9CFA2DAC40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3184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665227-6EB6-41CC-B414-D1E04BB2EA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4651282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6568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27D0375-7A97-4B73-834D-E678E40D3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9277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6537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Dynamic Data Masking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02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"/>
            <a:ext cx="12192000" cy="685684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453775" y="1562844"/>
            <a:ext cx="1366250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8076676" y="1562844"/>
            <a:ext cx="535192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826769" y="1562844"/>
            <a:ext cx="457726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9498807" y="1562844"/>
            <a:ext cx="635794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10348913" y="1562844"/>
            <a:ext cx="708343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10266681" y="1783556"/>
            <a:ext cx="790575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600200" y="521345"/>
            <a:ext cx="175323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950263" y="1480826"/>
            <a:ext cx="1815797" cy="40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DDM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FA95B-3AC0-4305-B7A2-71A2495F549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926310" y="1690688"/>
            <a:ext cx="8339380" cy="4690598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8EAD7985-234D-4FD2-BCFF-552C915019E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92B70B7-9E50-45D5-A8AA-0532E854A1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8728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BA033A2-A1A0-4615-A718-D865825080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EF3482-65CF-4660-A1E6-7253BA805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7100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F67F6-11F3-4274-B33F-E58BC16E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EB6B125-6C07-4BE5-8B4C-A69092BEF65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CD81045-D23E-48A7-A869-0CD763C30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4646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AD28E-0562-4434-BD8E-4702AB3B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D5FA009-ADF8-48D6-BE61-2B336783D59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CFC1827-F367-4392-9A57-3B16927E7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8936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9BCAF-6B72-47E5-A7FE-74F14113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BAC3B3A-C928-4E9B-AC01-964ED197199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4C03AB-C3ED-4187-8ADD-08B301D41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631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3E3EB-EBA8-4AB4-ACF5-73DBFA17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466E7E0-29E7-4133-B3D9-B3CA7F1BA78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BB712AF-12DF-4054-B719-535F3BDA5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7065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59F1C-24D1-4410-B398-3EA31902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872F5063-B15B-44D9-9442-8C27B51E78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631373C-B95B-4A9B-B668-76501BBDF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1557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Row-Level Security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057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RLS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D7A71-F6AA-4A33-9A73-FBD7DC71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60" y="1825625"/>
            <a:ext cx="6345079" cy="3569497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FDF69A7E-6774-40C7-BDF4-4AEAB2EAF88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F307EA1-EE4D-4CC9-AA6F-6AD61A01A8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970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3D5B10F-B61A-47F9-8C75-4362F81445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322D244-EFCC-40B1-868A-A071E3F9E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377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/pixies19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96F2C-0F4A-44BA-BF5D-53EB165E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7D3F99A-05D2-4D14-BB6D-399293C73B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9AAAF16-C17E-4488-B33F-10A1F5279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7001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9E198-7C91-46CE-AD14-94EE5A2C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7A4E0CF-F814-48D6-AA4C-36A4B32A2E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E3B4FA0-5D3C-458E-834B-B8211B289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284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D5F69-70DD-480D-9F59-6B4261D1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1CF8987-C075-4DB5-BC3C-A459191293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27BD8A1-5D84-40BD-A3A1-5EFBC00D82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1351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C6B89-58CE-4F2B-91F3-D1923153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B133F8A-961D-4042-B421-FBB8BDE1D1D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957119A-DD31-4EBD-9ACA-318F659B8E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4722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56C39-DC5E-41B9-B4F7-005582D3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D62C05D-A810-43B8-9DB5-74F3A43B79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19A4538-2375-404A-A262-E2ACABCDA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66936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20E3-3923-4613-9BC5-53A0B3FF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BEF0336-A370-42CA-A686-53985DE9561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36D4166-21C5-4463-A5A2-C463733920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7185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EC200-199B-4BCB-B4CC-3330269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FCB9E82-E1DB-4560-8792-11C7AD56183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69343DC-8DDF-4D67-8969-9A3849E6E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642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20121-513C-4DD5-8A30-7E372793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825A530-6036-41C7-9486-C3C9E96B05B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6773EDD-C871-416B-A826-D550E8B18D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65624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57A7F-CB18-473F-9F66-A12BA8E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DE663B8-0741-417F-93AA-E3EFD37C181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DE93838-B7DD-42CD-B34B-5607245A9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0097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56F2-2425-4AE1-8807-E301DD34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A3CF6F0-8696-4A28-9B1E-372CC48514B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0F41B4-3841-486E-8D14-2683E34D0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069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B6DC1-A748-47CB-B503-87C3069A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5A9E547-6FD1-4C0C-9761-2A354FB578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28F1E1F-5A26-49CF-AD56-D510B0DCC7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84480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34BC-F7BB-481E-B43B-59A4651C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ACD7AEC-E413-4CED-9CE5-4029EBE7D98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7C9171B-0449-4075-826B-22C5493F1F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38409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D3240-2A1D-4047-8A80-EB86BF91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0E12FFA-FADA-43B8-983D-36AC422ED30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BD4AE73-2A87-4DAE-A03D-38815BB762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64645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FBB6-72EB-4C02-B696-7C69D8AA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43BAE64-270A-4571-909F-732F802868C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4F24C02-2759-42C8-BEB6-76B6989692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5229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D627D-3DAE-4D84-8D1F-376DFB69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3691495-6123-4297-AB1F-9E621890CE2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37047AF-BB9D-43DF-B3C4-B725ABB18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9393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09953-F01F-4F8B-9B88-24A7EC19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709612"/>
            <a:ext cx="9667875" cy="54387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93B0427-706E-4C90-89CF-F032B6C168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475008-9435-4B55-A342-69E6E51A07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33842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Version &amp; Source Control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282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5AE27-42FE-461C-87C6-3678EEB80DF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921676" y="1690688"/>
            <a:ext cx="8348648" cy="469552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BED6C5A8-B501-4E50-BD92-00A27850761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BC07945-D548-45C0-8CC4-76A9555412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24015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E3E4EBE8-A05E-47AB-B853-C20A1A8E3FF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99BF176-D3BA-465E-873D-ADB2EA72D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9910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93EAD-C6C1-42C7-9266-0BBA9454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4BDDF-8A9A-4609-86F7-F051EBED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086" y="1334771"/>
            <a:ext cx="8611986" cy="480669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097C36AC-DF01-4BE0-950A-FE710B850C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876958D-6523-422B-B7A7-F3A7CAE69B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2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1937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E397DA-F3D9-46D4-AB06-DC500D2B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04" y="1175769"/>
            <a:ext cx="6494622" cy="4506894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8F54316-29A6-4427-85E1-24705CF6DD2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7558EF27-6A56-468C-86C4-A92D440917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3153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D4FCD-E54A-44FB-9B88-5BF1590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" y="0"/>
            <a:ext cx="1218815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5E36F-DD2E-4B21-BCCC-FA153417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1" y="1367101"/>
            <a:ext cx="4714875" cy="4123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913D1-C801-448F-B11C-E90DE922F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002" y="1895475"/>
            <a:ext cx="3247431" cy="39624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C396EA04-E4DB-46ED-99ED-E43E40FFAF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0F6A5C1C-FF85-475B-8274-BBFBCA5AD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12540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CF9F9-9B35-4B87-88AC-A28FE698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33E70A0-55DA-4EEA-B767-1DC167FB8AF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A154D41-F6B5-4089-8E6F-F6998EFD5E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69326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802FE4-C87E-4695-A825-789F862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E116B-F779-4472-A585-ED4EE18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307" y="1177846"/>
            <a:ext cx="6492698" cy="450556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75EADFD-E656-4A8D-A6B5-5EBC61D2C26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F691D14B-19A1-4D3B-AEAC-A5A3E6485D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0784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2E56F-7006-46A1-A860-5BCC5BAC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94F7183C-B18D-4D74-8FF3-77455E9C92D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CC5AC8D-3166-45FC-BDC4-0DCBF6B563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9177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TFS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Section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34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C754D4-827E-4A04-9E0F-D0E6C6EE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C4B4A72-861B-448B-A1A3-B9A43FA9B73C}"/>
              </a:ext>
            </a:extLst>
          </p:cNvPr>
          <p:cNvGrpSpPr/>
          <p:nvPr/>
        </p:nvGrpSpPr>
        <p:grpSpPr>
          <a:xfrm>
            <a:off x="295101" y="975359"/>
            <a:ext cx="3009581" cy="4347173"/>
            <a:chOff x="1529541" y="982979"/>
            <a:chExt cx="3009581" cy="434717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3B3E79-6862-4BCF-923A-95FE854A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9541" y="982979"/>
              <a:ext cx="3009581" cy="434717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78F5C9-024E-4E43-8CA1-F7C5D4D97007}"/>
                </a:ext>
              </a:extLst>
            </p:cNvPr>
            <p:cNvSpPr/>
            <p:nvPr/>
          </p:nvSpPr>
          <p:spPr>
            <a:xfrm>
              <a:off x="1682750" y="2527300"/>
              <a:ext cx="527050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BFF63-60FB-46AE-B7A8-59FFCDB68D51}"/>
                </a:ext>
              </a:extLst>
            </p:cNvPr>
            <p:cNvSpPr/>
            <p:nvPr/>
          </p:nvSpPr>
          <p:spPr>
            <a:xfrm>
              <a:off x="1883568" y="2710656"/>
              <a:ext cx="34766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2E133-CD63-4FB1-8A19-664AF3103D19}"/>
                </a:ext>
              </a:extLst>
            </p:cNvPr>
            <p:cNvSpPr/>
            <p:nvPr/>
          </p:nvSpPr>
          <p:spPr>
            <a:xfrm>
              <a:off x="1787525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7C4A6E-C261-4800-AC36-B90743D0AC30}"/>
              </a:ext>
            </a:extLst>
          </p:cNvPr>
          <p:cNvGrpSpPr/>
          <p:nvPr/>
        </p:nvGrpSpPr>
        <p:grpSpPr>
          <a:xfrm>
            <a:off x="3457891" y="975359"/>
            <a:ext cx="3009581" cy="4347173"/>
            <a:chOff x="5373975" y="982979"/>
            <a:chExt cx="3009581" cy="43471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34F457-C0E1-4021-B414-A814CB0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3975" y="982979"/>
              <a:ext cx="3009581" cy="434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069A80-F7D9-4C3E-BFC4-4955642675BA}"/>
                </a:ext>
              </a:extLst>
            </p:cNvPr>
            <p:cNvSpPr/>
            <p:nvPr/>
          </p:nvSpPr>
          <p:spPr>
            <a:xfrm>
              <a:off x="5626101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537FD9-1E43-4FE1-B479-DE5B9659F7BA}"/>
                </a:ext>
              </a:extLst>
            </p:cNvPr>
            <p:cNvSpPr/>
            <p:nvPr/>
          </p:nvSpPr>
          <p:spPr>
            <a:xfrm>
              <a:off x="5702301" y="2527300"/>
              <a:ext cx="38417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AB4DBD-5D38-4233-948F-158F3ACAC48C}"/>
                </a:ext>
              </a:extLst>
            </p:cNvPr>
            <p:cNvSpPr/>
            <p:nvPr/>
          </p:nvSpPr>
          <p:spPr>
            <a:xfrm>
              <a:off x="5821364" y="2666206"/>
              <a:ext cx="21748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BDD42C-D852-4F16-8C12-4C40A6A8DD22}"/>
                </a:ext>
              </a:extLst>
            </p:cNvPr>
            <p:cNvSpPr/>
            <p:nvPr/>
          </p:nvSpPr>
          <p:spPr>
            <a:xfrm>
              <a:off x="5930107" y="2799556"/>
              <a:ext cx="696118" cy="14358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B78F81-0B8C-48BE-8FB2-86E9D7824367}"/>
                </a:ext>
              </a:extLst>
            </p:cNvPr>
            <p:cNvSpPr/>
            <p:nvPr/>
          </p:nvSpPr>
          <p:spPr>
            <a:xfrm>
              <a:off x="5930107" y="4279900"/>
              <a:ext cx="1554162" cy="337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6B11C8-65AF-4A26-AE72-3179CC112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681" y="975359"/>
            <a:ext cx="3009581" cy="43471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9C618D-D41B-418B-9C9F-4EAD68589E08}"/>
              </a:ext>
            </a:extLst>
          </p:cNvPr>
          <p:cNvSpPr/>
          <p:nvPr/>
        </p:nvSpPr>
        <p:spPr>
          <a:xfrm>
            <a:off x="6872316" y="2014061"/>
            <a:ext cx="25717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AFA687-9088-4F0D-9869-461B53A3A1CF}"/>
              </a:ext>
            </a:extLst>
          </p:cNvPr>
          <p:cNvSpPr/>
          <p:nvPr/>
        </p:nvSpPr>
        <p:spPr>
          <a:xfrm>
            <a:off x="7052222" y="2519679"/>
            <a:ext cx="1063077" cy="10191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921BAF-7438-4A3F-B1D6-178A6398CC1C}"/>
              </a:ext>
            </a:extLst>
          </p:cNvPr>
          <p:cNvSpPr/>
          <p:nvPr/>
        </p:nvSpPr>
        <p:spPr>
          <a:xfrm>
            <a:off x="7052222" y="3718243"/>
            <a:ext cx="1391691" cy="891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BAD87C-24DD-451E-B0E3-1BEFC49E6A0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Picture 20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9C05406-4C6A-4763-90BF-928C867E62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04220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9EF79-7A29-43F5-A765-943AD4A6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F3A8F-EA44-4ABA-8CD3-947629D22EB8}"/>
              </a:ext>
            </a:extLst>
          </p:cNvPr>
          <p:cNvSpPr/>
          <p:nvPr/>
        </p:nvSpPr>
        <p:spPr>
          <a:xfrm>
            <a:off x="9653615" y="14139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9E23DE1-7762-46BD-A385-FB4EC4B2DB1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3DFE631-7079-412D-9D33-F4BFC730F5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37165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7FC51-1669-487A-8EE3-7F9BAE2C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F4C5-F60E-4235-917B-29E12B35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74" y="1585461"/>
            <a:ext cx="3625851" cy="368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CC58D7-D38E-43CC-AE3B-06F634D8E5D8}"/>
              </a:ext>
            </a:extLst>
          </p:cNvPr>
          <p:cNvSpPr/>
          <p:nvPr/>
        </p:nvSpPr>
        <p:spPr>
          <a:xfrm>
            <a:off x="4808565" y="233473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90105-F0A1-4C51-94AE-3843325D1403}"/>
              </a:ext>
            </a:extLst>
          </p:cNvPr>
          <p:cNvSpPr/>
          <p:nvPr/>
        </p:nvSpPr>
        <p:spPr>
          <a:xfrm>
            <a:off x="4808565" y="2610961"/>
            <a:ext cx="903260" cy="6878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4DB60-F69F-42CB-B50F-318F7603105A}"/>
              </a:ext>
            </a:extLst>
          </p:cNvPr>
          <p:cNvSpPr/>
          <p:nvPr/>
        </p:nvSpPr>
        <p:spPr>
          <a:xfrm>
            <a:off x="4808565" y="38396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1">
            <a:extLst>
              <a:ext uri="{FF2B5EF4-FFF2-40B4-BE49-F238E27FC236}">
                <a16:creationId xmlns:a16="http://schemas.microsoft.com/office/drawing/2014/main" id="{2BFA08B1-F99D-476D-9863-DF50A3C57D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AA620DA5-A36C-497C-AC1A-0DD8A9D09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81402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4BFF3-0848-4FC9-9FE6-D6930DB6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64C6D00-A0BA-4C5A-A658-F6B24738C5F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A8DE522-BD60-43BB-8563-3E0289100D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635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31141</TotalTime>
  <Words>1543</Words>
  <Application>Microsoft Office PowerPoint</Application>
  <PresentationFormat>Widescreen</PresentationFormat>
  <Paragraphs>402</Paragraphs>
  <Slides>182</Slides>
  <Notes>116</Notes>
  <HiddenSlides>7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182</vt:i4>
      </vt:variant>
    </vt:vector>
  </HeadingPairs>
  <TitlesOfParts>
    <vt:vector size="199" baseType="lpstr">
      <vt:lpstr>Arial</vt:lpstr>
      <vt:lpstr>Calibri</vt:lpstr>
      <vt:lpstr>Calibri Light</vt:lpstr>
      <vt:lpstr>Century Gothic</vt:lpstr>
      <vt:lpstr>Consolas</vt:lpstr>
      <vt:lpstr>Franklin Gothic Book</vt:lpstr>
      <vt:lpstr>Gill Sans</vt:lpstr>
      <vt:lpstr>Gotham Light</vt:lpstr>
      <vt:lpstr>Segoe UI</vt:lpstr>
      <vt:lpstr>Segoe UI Light</vt:lpstr>
      <vt:lpstr>Segoe UI Semibold</vt:lpstr>
      <vt:lpstr>Segoe UI Semilight</vt:lpstr>
      <vt:lpstr>Office Theme</vt:lpstr>
      <vt:lpstr>1_PASS 2013_SpeakerTemplate_16x9</vt:lpstr>
      <vt:lpstr>2_Office Theme</vt:lpstr>
      <vt:lpstr>1_Office Theme</vt:lpstr>
      <vt:lpstr>3_Office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Force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Test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 DDM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 RLS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 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ML /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1005</cp:revision>
  <dcterms:created xsi:type="dcterms:W3CDTF">2017-11-06T18:43:48Z</dcterms:created>
  <dcterms:modified xsi:type="dcterms:W3CDTF">2019-06-03T19:36:36Z</dcterms:modified>
  <cp:category>Security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